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slides/slide29.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9.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Masters/slideMaster1.xml" ContentType="application/vnd.openxmlformats-officedocument.presentationml.slideMaster+xml"/>
  <Override PartName="/ppt/notesSlides/notesSlide26.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10.xml" ContentType="application/vnd.openxmlformats-officedocument.presentationml.notesSlide+xml"/>
  <Override PartName="/ppt/slideLayouts/slideLayout16.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28.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29.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1"/>
    <p:sldMasterId id="2147483694" r:id="rId2"/>
    <p:sldMasterId id="2147483703" r:id="rId3"/>
    <p:sldMasterId id="2147483706" r:id="rId4"/>
  </p:sldMasterIdLst>
  <p:notesMasterIdLst>
    <p:notesMasterId r:id="rId34"/>
  </p:notesMasterIdLst>
  <p:sldIdLst>
    <p:sldId id="341" r:id="rId5"/>
    <p:sldId id="334" r:id="rId6"/>
    <p:sldId id="337" r:id="rId7"/>
    <p:sldId id="316" r:id="rId8"/>
    <p:sldId id="335" r:id="rId9"/>
    <p:sldId id="267" r:id="rId10"/>
    <p:sldId id="281" r:id="rId11"/>
    <p:sldId id="285" r:id="rId12"/>
    <p:sldId id="317" r:id="rId13"/>
    <p:sldId id="272" r:id="rId14"/>
    <p:sldId id="332" r:id="rId15"/>
    <p:sldId id="315" r:id="rId16"/>
    <p:sldId id="323" r:id="rId17"/>
    <p:sldId id="318" r:id="rId18"/>
    <p:sldId id="324" r:id="rId19"/>
    <p:sldId id="320" r:id="rId20"/>
    <p:sldId id="328" r:id="rId21"/>
    <p:sldId id="330" r:id="rId22"/>
    <p:sldId id="333" r:id="rId23"/>
    <p:sldId id="327" r:id="rId24"/>
    <p:sldId id="325" r:id="rId25"/>
    <p:sldId id="326" r:id="rId26"/>
    <p:sldId id="277" r:id="rId27"/>
    <p:sldId id="339" r:id="rId28"/>
    <p:sldId id="338" r:id="rId29"/>
    <p:sldId id="340" r:id="rId30"/>
    <p:sldId id="336" r:id="rId31"/>
    <p:sldId id="343" r:id="rId32"/>
    <p:sldId id="344" r:id="rId33"/>
  </p:sldIdLst>
  <p:sldSz cx="9144000" cy="5143500" type="screen16x9"/>
  <p:notesSz cx="6807200" cy="9939338"/>
  <p:embeddedFontLst>
    <p:embeddedFont>
      <p:font typeface="Raleway" panose="020B0604020202020204" charset="0"/>
      <p:regular r:id="rId35"/>
      <p:bold r:id="rId36"/>
      <p:italic r:id="rId37"/>
      <p:boldItalic r:id="rId38"/>
    </p:embeddedFont>
    <p:embeddedFont>
      <p:font typeface="Georgia" panose="02040502050405020303" pitchFamily="18" charset="0"/>
      <p:regular r:id="rId39"/>
      <p:bold r:id="rId40"/>
      <p:italic r:id="rId41"/>
      <p:boldItalic r:id="rId42"/>
    </p:embeddedFont>
    <p:embeddedFont>
      <p:font typeface="Lato"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D98DE3A6-FA09-480E-8215-39C1562ADFF7}">
  <a:tblStyle styleId="{D98DE3A6-FA09-480E-8215-39C1562ADFF7}"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4" autoAdjust="0"/>
    <p:restoredTop sz="65581" autoAdjust="0"/>
  </p:normalViewPr>
  <p:slideViewPr>
    <p:cSldViewPr snapToGrid="0">
      <p:cViewPr varScale="1">
        <p:scale>
          <a:sx n="75" d="100"/>
          <a:sy n="75" d="100"/>
        </p:scale>
        <p:origin x="18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8" Type="http://schemas.openxmlformats.org/officeDocument/2006/relationships/customXml" Target="../customXml/item3.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ustomXml" Target="../customXml/item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customXml" Target="../customXml/item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0720" y="4721186"/>
            <a:ext cx="5445760" cy="4472702"/>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AU" dirty="0"/>
              <a:t>Welcome! As people arrive,</a:t>
            </a:r>
            <a:r>
              <a:rPr lang="en-AU" baseline="0" dirty="0"/>
              <a:t> engage them and ask questions</a:t>
            </a:r>
          </a:p>
          <a:p>
            <a:r>
              <a:rPr lang="en-AU" baseline="0" dirty="0"/>
              <a:t>Get them to introduce themselves - name, company, role, location.</a:t>
            </a:r>
          </a:p>
          <a:p>
            <a:endParaRPr lang="en-AU" baseline="0" dirty="0"/>
          </a:p>
          <a:p>
            <a:r>
              <a:rPr lang="en-AU" baseline="0" dirty="0"/>
              <a:t>Ok, thank you for joining us, I think we have everyone online and dialled in via phone. We will be using the webinar system to take you through the slides and the teleconference for audio, so please double check you are signed into both. </a:t>
            </a:r>
          </a:p>
          <a:p>
            <a:endParaRPr lang="en-AU" dirty="0"/>
          </a:p>
          <a:p>
            <a:r>
              <a:rPr lang="en-AU" dirty="0"/>
              <a:t>Good </a:t>
            </a:r>
            <a:r>
              <a:rPr lang="en-AU" baseline="0" dirty="0"/>
              <a:t>morning everyone and </a:t>
            </a:r>
            <a:r>
              <a:rPr lang="en-AU" b="1" baseline="0" dirty="0"/>
              <a:t>welcome</a:t>
            </a:r>
            <a:r>
              <a:rPr lang="en-AU" baseline="0" dirty="0"/>
              <a:t> to Australian Network on Disability’s webinar – The Secret to an Inclusive Workplace.</a:t>
            </a:r>
          </a:p>
          <a:p>
            <a:endParaRPr lang="en-AU" baseline="0" dirty="0"/>
          </a:p>
          <a:p>
            <a:r>
              <a:rPr lang="en-AU" baseline="0" dirty="0"/>
              <a:t>Before I hand over to Sam to do the welcome and Kevin for the presentation, a few notes about </a:t>
            </a:r>
            <a:r>
              <a:rPr lang="en-AU" baseline="0"/>
              <a:t>the system. </a:t>
            </a:r>
            <a:endParaRPr lang="en-AU" baseline="0" dirty="0"/>
          </a:p>
          <a:p>
            <a:endParaRPr lang="en-AU"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18EF0D-51E6-BF48-A82E-02150CB834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21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0720" y="4721186"/>
            <a:ext cx="5445760" cy="4472702"/>
          </a:xfrm>
          <a:prstGeom prst="rect">
            <a:avLst/>
          </a:prstGeom>
        </p:spPr>
        <p:txBody>
          <a:bodyPr lIns="91425" tIns="91425" rIns="91425" bIns="91425" anchor="t" anchorCtr="0">
            <a:noAutofit/>
          </a:bodyPr>
          <a:lstStyle/>
          <a:p>
            <a:pPr lvl="0" rtl="0">
              <a:spcBef>
                <a:spcPts val="0"/>
              </a:spcBef>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940225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907627" y="4721186"/>
            <a:ext cx="4991947" cy="4472702"/>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34104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635304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13906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8664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77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0682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7406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9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493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0720" y="4721186"/>
            <a:ext cx="5445760" cy="4472702"/>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98970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4796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3823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0720" y="4721186"/>
            <a:ext cx="5445760" cy="4472702"/>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654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71636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5905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8512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AU" dirty="0"/>
              <a:t>Additional information is available on our website.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18EF0D-51E6-BF48-A82E-02150CB834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360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US" dirty="0"/>
              <a:t>Thank you for participating in our webinar today – we hope you have enjoyed the session.  </a:t>
            </a:r>
          </a:p>
          <a:p>
            <a:endParaRPr lang="en-US" dirty="0"/>
          </a:p>
          <a:p>
            <a:r>
              <a:rPr lang="en-US" dirty="0"/>
              <a:t>When this</a:t>
            </a:r>
            <a:r>
              <a:rPr lang="en-US" baseline="0" dirty="0"/>
              <a:t> webinar has f</a:t>
            </a:r>
            <a:r>
              <a:rPr lang="en-US" dirty="0"/>
              <a:t>inished you will be directed to an online</a:t>
            </a:r>
            <a:r>
              <a:rPr lang="en-US" baseline="0" dirty="0"/>
              <a:t> survey.</a:t>
            </a:r>
            <a:endParaRPr lang="en-US" dirty="0"/>
          </a:p>
        </p:txBody>
      </p:sp>
      <p:sp>
        <p:nvSpPr>
          <p:cNvPr id="4" name="Slide Number Placeholder 3"/>
          <p:cNvSpPr>
            <a:spLocks noGrp="1"/>
          </p:cNvSpPr>
          <p:nvPr>
            <p:ph type="sldNum" sz="quarter" idx="10"/>
          </p:nvPr>
        </p:nvSpPr>
        <p:spPr/>
        <p:txBody>
          <a:bodyPr/>
          <a:lstStyle/>
          <a:p>
            <a:fld id="{3218EF0D-51E6-BF48-A82E-02150CB8347B}" type="slidenum">
              <a:rPr lang="en-US" smtClean="0"/>
              <a:t>29</a:t>
            </a:fld>
            <a:endParaRPr lang="en-US"/>
          </a:p>
        </p:txBody>
      </p:sp>
    </p:spTree>
    <p:extLst>
      <p:ext uri="{BB962C8B-B14F-4D97-AF65-F5344CB8AC3E}">
        <p14:creationId xmlns:p14="http://schemas.microsoft.com/office/powerpoint/2010/main" val="243557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82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907627" y="4721186"/>
            <a:ext cx="4991947" cy="4472702"/>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30622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907627" y="4721186"/>
            <a:ext cx="4991947" cy="4472702"/>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1750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0720" y="4721186"/>
            <a:ext cx="5445760" cy="4472702"/>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Shape 537"/>
          <p:cNvSpPr>
            <a:spLocks noGrp="1" noRot="1" noChangeAspect="1"/>
          </p:cNvSpPr>
          <p:nvPr>
            <p:ph type="sldImg" idx="2"/>
          </p:nvPr>
        </p:nvSpPr>
        <p:spPr>
          <a:xfrm>
            <a:off x="92075" y="746125"/>
            <a:ext cx="6623050"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8" name="Shape 538"/>
          <p:cNvSpPr txBox="1">
            <a:spLocks noGrp="1"/>
          </p:cNvSpPr>
          <p:nvPr>
            <p:ph type="body" idx="1"/>
          </p:nvPr>
        </p:nvSpPr>
        <p:spPr>
          <a:xfrm>
            <a:off x="680720" y="4721186"/>
            <a:ext cx="5445760" cy="4472702"/>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327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767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Woolworths Logistics Title White Background">
    <p:spTree>
      <p:nvGrpSpPr>
        <p:cNvPr id="1" name="Shape 119"/>
        <p:cNvGrpSpPr/>
        <p:nvPr/>
      </p:nvGrpSpPr>
      <p:grpSpPr>
        <a:xfrm>
          <a:off x="0" y="0"/>
          <a:ext cx="0" cy="0"/>
          <a:chOff x="0" y="0"/>
          <a:chExt cx="0" cy="0"/>
        </a:xfrm>
      </p:grpSpPr>
      <p:sp>
        <p:nvSpPr>
          <p:cNvPr id="120" name="Shape 120"/>
          <p:cNvSpPr txBox="1">
            <a:spLocks noGrp="1"/>
          </p:cNvSpPr>
          <p:nvPr>
            <p:ph type="ctrTitle"/>
          </p:nvPr>
        </p:nvSpPr>
        <p:spPr>
          <a:xfrm>
            <a:off x="440575" y="344850"/>
            <a:ext cx="5257800" cy="2334300"/>
          </a:xfrm>
          <a:prstGeom prst="rect">
            <a:avLst/>
          </a:prstGeom>
        </p:spPr>
        <p:txBody>
          <a:bodyPr lIns="91500" tIns="91500" rIns="91500" bIns="91500" anchor="t" anchorCtr="0"/>
          <a:lstStyle>
            <a:lvl1pPr lvl="0" rtl="0">
              <a:spcBef>
                <a:spcPts val="0"/>
              </a:spcBef>
              <a:buClr>
                <a:srgbClr val="D51046"/>
              </a:buClr>
              <a:buSzPct val="100000"/>
              <a:defRPr sz="3600" b="1">
                <a:solidFill>
                  <a:srgbClr val="D51046"/>
                </a:solidFill>
              </a:defRPr>
            </a:lvl1pPr>
            <a:lvl2pPr lvl="1" rtl="0">
              <a:spcBef>
                <a:spcPts val="0"/>
              </a:spcBef>
              <a:buSzPct val="100000"/>
              <a:defRPr sz="5200" b="1"/>
            </a:lvl2pPr>
            <a:lvl3pPr lvl="2" rtl="0">
              <a:spcBef>
                <a:spcPts val="0"/>
              </a:spcBef>
              <a:buSzPct val="100000"/>
              <a:defRPr sz="5200" b="1"/>
            </a:lvl3pPr>
            <a:lvl4pPr lvl="3" rtl="0">
              <a:spcBef>
                <a:spcPts val="0"/>
              </a:spcBef>
              <a:buSzPct val="100000"/>
              <a:defRPr sz="5200" b="1"/>
            </a:lvl4pPr>
            <a:lvl5pPr lvl="4" rtl="0">
              <a:spcBef>
                <a:spcPts val="0"/>
              </a:spcBef>
              <a:buSzPct val="100000"/>
              <a:defRPr sz="5200" b="1"/>
            </a:lvl5pPr>
            <a:lvl6pPr lvl="5" rtl="0">
              <a:spcBef>
                <a:spcPts val="0"/>
              </a:spcBef>
              <a:buSzPct val="100000"/>
              <a:defRPr sz="5200" b="1"/>
            </a:lvl6pPr>
            <a:lvl7pPr lvl="6" rtl="0">
              <a:spcBef>
                <a:spcPts val="0"/>
              </a:spcBef>
              <a:buSzPct val="100000"/>
              <a:defRPr sz="5200" b="1"/>
            </a:lvl7pPr>
            <a:lvl8pPr lvl="7" rtl="0">
              <a:spcBef>
                <a:spcPts val="0"/>
              </a:spcBef>
              <a:buSzPct val="100000"/>
              <a:defRPr sz="5200" b="1"/>
            </a:lvl8pPr>
            <a:lvl9pPr lvl="8" rtl="0">
              <a:spcBef>
                <a:spcPts val="0"/>
              </a:spcBef>
              <a:buSzPct val="100000"/>
              <a:defRPr sz="5200" b="1"/>
            </a:lvl9pPr>
          </a:lstStyle>
          <a:p>
            <a:endParaRPr/>
          </a:p>
        </p:txBody>
      </p:sp>
      <p:sp>
        <p:nvSpPr>
          <p:cNvPr id="121" name="Shape 121"/>
          <p:cNvSpPr txBox="1">
            <a:spLocks noGrp="1"/>
          </p:cNvSpPr>
          <p:nvPr>
            <p:ph type="subTitle" idx="1"/>
          </p:nvPr>
        </p:nvSpPr>
        <p:spPr>
          <a:xfrm>
            <a:off x="440575" y="1618025"/>
            <a:ext cx="8520600" cy="792600"/>
          </a:xfrm>
          <a:prstGeom prst="rect">
            <a:avLst/>
          </a:prstGeom>
        </p:spPr>
        <p:txBody>
          <a:bodyPr lIns="91500" tIns="91500" rIns="91500" bIns="91500" anchor="t" anchorCtr="0"/>
          <a:lstStyle>
            <a:lvl1pPr lvl="0" rtl="0">
              <a:lnSpc>
                <a:spcPct val="100000"/>
              </a:lnSpc>
              <a:spcBef>
                <a:spcPts val="0"/>
              </a:spcBef>
              <a:spcAft>
                <a:spcPts val="0"/>
              </a:spcAft>
              <a:buClr>
                <a:srgbClr val="595959"/>
              </a:buClr>
              <a:buSzPct val="100000"/>
              <a:buNone/>
              <a:defRPr sz="1600">
                <a:solidFill>
                  <a:srgbClr val="595959"/>
                </a:solidFill>
              </a:defRPr>
            </a:lvl1pPr>
            <a:lvl2pPr lvl="1" rtl="0">
              <a:lnSpc>
                <a:spcPct val="100000"/>
              </a:lnSpc>
              <a:spcBef>
                <a:spcPts val="0"/>
              </a:spcBef>
              <a:spcAft>
                <a:spcPts val="0"/>
              </a:spcAft>
              <a:buSzPct val="100000"/>
              <a:buNone/>
              <a:defRPr sz="1600"/>
            </a:lvl2pPr>
            <a:lvl3pPr lvl="2" rtl="0">
              <a:lnSpc>
                <a:spcPct val="100000"/>
              </a:lnSpc>
              <a:spcBef>
                <a:spcPts val="0"/>
              </a:spcBef>
              <a:spcAft>
                <a:spcPts val="0"/>
              </a:spcAft>
              <a:buSzPct val="100000"/>
              <a:buNone/>
              <a:defRPr sz="1600"/>
            </a:lvl3pPr>
            <a:lvl4pPr lvl="3" rtl="0">
              <a:lnSpc>
                <a:spcPct val="100000"/>
              </a:lnSpc>
              <a:spcBef>
                <a:spcPts val="0"/>
              </a:spcBef>
              <a:spcAft>
                <a:spcPts val="0"/>
              </a:spcAft>
              <a:buSzPct val="100000"/>
              <a:buNone/>
              <a:defRPr sz="1600"/>
            </a:lvl4pPr>
            <a:lvl5pPr lvl="4" rtl="0">
              <a:lnSpc>
                <a:spcPct val="100000"/>
              </a:lnSpc>
              <a:spcBef>
                <a:spcPts val="0"/>
              </a:spcBef>
              <a:spcAft>
                <a:spcPts val="0"/>
              </a:spcAft>
              <a:buSzPct val="100000"/>
              <a:buNone/>
              <a:defRPr sz="1600"/>
            </a:lvl5pPr>
            <a:lvl6pPr lvl="5" rtl="0">
              <a:lnSpc>
                <a:spcPct val="100000"/>
              </a:lnSpc>
              <a:spcBef>
                <a:spcPts val="0"/>
              </a:spcBef>
              <a:spcAft>
                <a:spcPts val="0"/>
              </a:spcAft>
              <a:buSzPct val="100000"/>
              <a:buNone/>
              <a:defRPr sz="1600"/>
            </a:lvl6pPr>
            <a:lvl7pPr lvl="6" rtl="0">
              <a:lnSpc>
                <a:spcPct val="100000"/>
              </a:lnSpc>
              <a:spcBef>
                <a:spcPts val="0"/>
              </a:spcBef>
              <a:spcAft>
                <a:spcPts val="0"/>
              </a:spcAft>
              <a:buSzPct val="100000"/>
              <a:buNone/>
              <a:defRPr sz="1600"/>
            </a:lvl7pPr>
            <a:lvl8pPr lvl="7" rtl="0">
              <a:lnSpc>
                <a:spcPct val="100000"/>
              </a:lnSpc>
              <a:spcBef>
                <a:spcPts val="0"/>
              </a:spcBef>
              <a:spcAft>
                <a:spcPts val="0"/>
              </a:spcAft>
              <a:buSzPct val="100000"/>
              <a:buNone/>
              <a:defRPr sz="1600"/>
            </a:lvl8pPr>
            <a:lvl9pPr lvl="8" rtl="0">
              <a:lnSpc>
                <a:spcPct val="100000"/>
              </a:lnSpc>
              <a:spcBef>
                <a:spcPts val="0"/>
              </a:spcBef>
              <a:spcAft>
                <a:spcPts val="0"/>
              </a:spcAft>
              <a:buSzPct val="100000"/>
              <a:buNone/>
              <a:defRPr sz="1600"/>
            </a:lvl9pPr>
          </a:lstStyle>
          <a:p>
            <a:endParaRPr/>
          </a:p>
        </p:txBody>
      </p:sp>
      <p:sp>
        <p:nvSpPr>
          <p:cNvPr id="122" name="Shape 122"/>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23" name="Shape 123"/>
          <p:cNvPicPr preferRelativeResize="0"/>
          <p:nvPr/>
        </p:nvPicPr>
        <p:blipFill>
          <a:blip r:embed="rId2">
            <a:alphaModFix/>
          </a:blip>
          <a:stretch>
            <a:fillRect/>
          </a:stretch>
        </p:blipFill>
        <p:spPr>
          <a:xfrm>
            <a:off x="301449" y="4587307"/>
            <a:ext cx="967409" cy="288852"/>
          </a:xfrm>
          <a:prstGeom prst="rect">
            <a:avLst/>
          </a:prstGeom>
          <a:noFill/>
          <a:ln>
            <a:noFill/>
          </a:ln>
        </p:spPr>
      </p:pic>
      <p:sp>
        <p:nvSpPr>
          <p:cNvPr id="124" name="Shape 124"/>
          <p:cNvSpPr txBox="1"/>
          <p:nvPr/>
        </p:nvSpPr>
        <p:spPr>
          <a:xfrm>
            <a:off x="344351" y="4292091"/>
            <a:ext cx="1824300" cy="295200"/>
          </a:xfrm>
          <a:prstGeom prst="rect">
            <a:avLst/>
          </a:prstGeom>
          <a:noFill/>
          <a:ln>
            <a:noFill/>
          </a:ln>
        </p:spPr>
        <p:txBody>
          <a:bodyPr lIns="91500" tIns="91500" rIns="91500" bIns="91500" anchor="t" anchorCtr="0">
            <a:noAutofit/>
          </a:bodyPr>
          <a:lstStyle/>
          <a:p>
            <a:pPr lvl="0" rtl="0">
              <a:spcBef>
                <a:spcPts val="0"/>
              </a:spcBef>
              <a:buNone/>
            </a:pPr>
            <a:r>
              <a:rPr lang="en-GB" sz="700"/>
              <a:t>Woolworths Limited</a:t>
            </a:r>
          </a:p>
          <a:p>
            <a:pPr lvl="0" rtl="0">
              <a:spcBef>
                <a:spcPts val="0"/>
              </a:spcBef>
              <a:buNone/>
            </a:pPr>
            <a:r>
              <a:rPr lang="en-GB" sz="700"/>
              <a:t>ABN 88 000 014 675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oolworths Logistics Big number">
    <p:spTree>
      <p:nvGrpSpPr>
        <p:cNvPr id="1" name="Shape 171"/>
        <p:cNvGrpSpPr/>
        <p:nvPr/>
      </p:nvGrpSpPr>
      <p:grpSpPr>
        <a:xfrm>
          <a:off x="0" y="0"/>
          <a:ext cx="0" cy="0"/>
          <a:chOff x="0" y="0"/>
          <a:chExt cx="0" cy="0"/>
        </a:xfrm>
      </p:grpSpPr>
      <p:sp>
        <p:nvSpPr>
          <p:cNvPr id="172" name="Shape 172"/>
          <p:cNvSpPr txBox="1">
            <a:spLocks noGrp="1"/>
          </p:cNvSpPr>
          <p:nvPr>
            <p:ph type="title"/>
          </p:nvPr>
        </p:nvSpPr>
        <p:spPr>
          <a:xfrm>
            <a:off x="311700" y="1106125"/>
            <a:ext cx="8520600" cy="1963500"/>
          </a:xfrm>
          <a:prstGeom prst="rect">
            <a:avLst/>
          </a:prstGeom>
        </p:spPr>
        <p:txBody>
          <a:bodyPr lIns="91500" tIns="91500" rIns="91500" bIns="91500"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73" name="Shape 173"/>
          <p:cNvSpPr txBox="1">
            <a:spLocks noGrp="1"/>
          </p:cNvSpPr>
          <p:nvPr>
            <p:ph type="body" idx="1"/>
          </p:nvPr>
        </p:nvSpPr>
        <p:spPr>
          <a:xfrm>
            <a:off x="311700" y="3152225"/>
            <a:ext cx="8520600" cy="1300800"/>
          </a:xfrm>
          <a:prstGeom prst="rect">
            <a:avLst/>
          </a:prstGeom>
        </p:spPr>
        <p:txBody>
          <a:bodyPr lIns="91500" tIns="91500" rIns="91500" bIns="91500"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74" name="Shape 174"/>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75" name="Shape 175"/>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Woolworths Logistics Blank">
    <p:spTree>
      <p:nvGrpSpPr>
        <p:cNvPr id="1" name="Shape 176"/>
        <p:cNvGrpSpPr/>
        <p:nvPr/>
      </p:nvGrpSpPr>
      <p:grpSpPr>
        <a:xfrm>
          <a:off x="0" y="0"/>
          <a:ext cx="0" cy="0"/>
          <a:chOff x="0" y="0"/>
          <a:chExt cx="0" cy="0"/>
        </a:xfrm>
      </p:grpSpPr>
      <p:sp>
        <p:nvSpPr>
          <p:cNvPr id="177" name="Shape 177"/>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sp>
        <p:nvSpPr>
          <p:cNvPr id="178" name="Shape 178"/>
          <p:cNvSpPr txBox="1">
            <a:spLocks noGrp="1"/>
          </p:cNvSpPr>
          <p:nvPr>
            <p:ph type="title"/>
          </p:nvPr>
        </p:nvSpPr>
        <p:spPr>
          <a:xfrm>
            <a:off x="311700" y="216425"/>
            <a:ext cx="8520600" cy="572700"/>
          </a:xfrm>
          <a:prstGeom prst="rect">
            <a:avLst/>
          </a:prstGeom>
        </p:spPr>
        <p:txBody>
          <a:bodyPr lIns="91500" tIns="91500" rIns="91500" bIns="91500" anchor="t" anchorCtr="0"/>
          <a:lstStyle>
            <a:lvl1pPr lvl="0" rtl="0">
              <a:spcBef>
                <a:spcPts val="0"/>
              </a:spcBef>
              <a:buClr>
                <a:srgbClr val="D51046"/>
              </a:buClr>
              <a:buSzPct val="100000"/>
              <a:defRPr sz="2400" b="1">
                <a:solidFill>
                  <a:srgbClr val="D51046"/>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Woolworths Logistics Caption 1">
    <p:spTree>
      <p:nvGrpSpPr>
        <p:cNvPr id="1" name="Shape 18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46611" y="87474"/>
            <a:ext cx="8250900" cy="720300"/>
          </a:xfrm>
          <a:prstGeom prst="rect">
            <a:avLst/>
          </a:prstGeom>
          <a:noFill/>
          <a:ln>
            <a:noFill/>
          </a:ln>
        </p:spPr>
        <p:txBody>
          <a:bodyPr lIns="91500" tIns="91500" rIns="91500" bIns="91500" anchor="ctr" anchorCtr="0"/>
          <a:lstStyle>
            <a:lvl1pPr marL="0" marR="0" lvl="0" indent="0" algn="l" rtl="0">
              <a:lnSpc>
                <a:spcPct val="90000"/>
              </a:lnSpc>
              <a:spcBef>
                <a:spcPts val="0"/>
              </a:spcBef>
              <a:buClr>
                <a:schemeClr val="accent1"/>
              </a:buClr>
              <a:buFont typeface="Arial"/>
              <a:buNone/>
              <a:defRPr sz="2200" b="0" i="0" u="none" strike="noStrike" cap="none">
                <a:solidFill>
                  <a:schemeClr val="accent1"/>
                </a:solidFill>
                <a:latin typeface="Arial"/>
                <a:ea typeface="Arial"/>
                <a:cs typeface="Arial"/>
                <a:sym typeface="Arial"/>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89" name="Shape 189"/>
          <p:cNvSpPr txBox="1">
            <a:spLocks noGrp="1"/>
          </p:cNvSpPr>
          <p:nvPr>
            <p:ph type="body" idx="1"/>
          </p:nvPr>
        </p:nvSpPr>
        <p:spPr>
          <a:xfrm>
            <a:off x="446610" y="1053279"/>
            <a:ext cx="8250900" cy="3524400"/>
          </a:xfrm>
          <a:prstGeom prst="rect">
            <a:avLst/>
          </a:prstGeom>
          <a:noFill/>
          <a:ln>
            <a:noFill/>
          </a:ln>
        </p:spPr>
        <p:txBody>
          <a:bodyPr lIns="91500" tIns="91500" rIns="91500" bIns="91500" anchor="t" anchorCtr="0"/>
          <a:lstStyle>
            <a:lvl1pPr marL="177800" marR="0" lvl="0" indent="-101600" algn="l" rtl="0">
              <a:lnSpc>
                <a:spcPct val="100000"/>
              </a:lnSpc>
              <a:spcBef>
                <a:spcPts val="300"/>
              </a:spcBef>
              <a:buClr>
                <a:schemeClr val="dk1"/>
              </a:buClr>
              <a:buSzPct val="100000"/>
              <a:buFont typeface="Arial"/>
              <a:buChar char="•"/>
              <a:defRPr sz="1300" b="0" i="0" u="none" strike="noStrike" cap="none">
                <a:solidFill>
                  <a:schemeClr val="dk1"/>
                </a:solidFill>
                <a:latin typeface="Arial"/>
                <a:ea typeface="Arial"/>
                <a:cs typeface="Arial"/>
                <a:sym typeface="Arial"/>
              </a:defRPr>
            </a:lvl1pPr>
            <a:lvl2pPr marL="546100" marR="0" lvl="1" indent="-101600" algn="l" rtl="0">
              <a:lnSpc>
                <a:spcPct val="100000"/>
              </a:lnSpc>
              <a:spcBef>
                <a:spcPts val="300"/>
              </a:spcBef>
              <a:buClr>
                <a:schemeClr val="dk1"/>
              </a:buClr>
              <a:buSzPct val="100000"/>
              <a:buFont typeface="Arial"/>
              <a:buChar char="–"/>
              <a:defRPr sz="1300" b="0" i="0" u="none" strike="noStrike" cap="none">
                <a:solidFill>
                  <a:schemeClr val="dk1"/>
                </a:solidFill>
                <a:latin typeface="Arial"/>
                <a:ea typeface="Arial"/>
                <a:cs typeface="Arial"/>
                <a:sym typeface="Arial"/>
              </a:defRPr>
            </a:lvl2pPr>
            <a:lvl3pPr marL="914400" marR="0" lvl="2" indent="-101600" algn="l" rtl="0">
              <a:lnSpc>
                <a:spcPct val="100000"/>
              </a:lnSpc>
              <a:spcBef>
                <a:spcPts val="300"/>
              </a:spcBef>
              <a:buClr>
                <a:schemeClr val="dk1"/>
              </a:buClr>
              <a:buSzPct val="100000"/>
              <a:buFont typeface="Arial"/>
              <a:buChar char="•"/>
              <a:defRPr sz="1300" b="0" i="0" u="none" strike="noStrike" cap="none">
                <a:solidFill>
                  <a:schemeClr val="dk1"/>
                </a:solidFill>
                <a:latin typeface="Arial"/>
                <a:ea typeface="Arial"/>
                <a:cs typeface="Arial"/>
                <a:sym typeface="Arial"/>
              </a:defRPr>
            </a:lvl3pPr>
            <a:lvl4pPr marL="1270000" marR="0" lvl="3" indent="-101600" algn="l" rtl="0">
              <a:lnSpc>
                <a:spcPct val="100000"/>
              </a:lnSpc>
              <a:spcBef>
                <a:spcPts val="300"/>
              </a:spcBef>
              <a:buClr>
                <a:schemeClr val="dk1"/>
              </a:buClr>
              <a:buSzPct val="100000"/>
              <a:buFont typeface="Arial"/>
              <a:buChar char="–"/>
              <a:defRPr sz="1300" b="0" i="0" u="none" strike="noStrike" cap="none">
                <a:solidFill>
                  <a:schemeClr val="dk1"/>
                </a:solidFill>
                <a:latin typeface="Arial"/>
                <a:ea typeface="Arial"/>
                <a:cs typeface="Arial"/>
                <a:sym typeface="Arial"/>
              </a:defRPr>
            </a:lvl4pPr>
            <a:lvl5pPr marL="1638300" marR="0" lvl="4" indent="-101600" algn="l" rtl="0">
              <a:lnSpc>
                <a:spcPct val="100000"/>
              </a:lnSpc>
              <a:spcBef>
                <a:spcPts val="300"/>
              </a:spcBef>
              <a:buClr>
                <a:schemeClr val="dk1"/>
              </a:buClr>
              <a:buSzPct val="100000"/>
              <a:buFont typeface="Arial"/>
              <a:buChar char="•"/>
              <a:defRPr sz="1300" b="0" i="0" u="none" strike="noStrike" cap="none">
                <a:solidFill>
                  <a:schemeClr val="dk1"/>
                </a:solidFill>
                <a:latin typeface="Arial"/>
                <a:ea typeface="Arial"/>
                <a:cs typeface="Arial"/>
                <a:sym typeface="Arial"/>
              </a:defRPr>
            </a:lvl5pPr>
            <a:lvl6pPr marL="20066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362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730500" marR="0" lvl="7" indent="-762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30988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ftr" idx="11"/>
          </p:nvPr>
        </p:nvSpPr>
        <p:spPr>
          <a:xfrm>
            <a:off x="4572579" y="4826797"/>
            <a:ext cx="3571800" cy="162900"/>
          </a:xfrm>
          <a:prstGeom prst="rect">
            <a:avLst/>
          </a:prstGeom>
          <a:noFill/>
          <a:ln>
            <a:noFill/>
          </a:ln>
        </p:spPr>
        <p:txBody>
          <a:bodyPr lIns="91500" tIns="91500" rIns="91500" bIns="91500" anchor="ctr" anchorCtr="0"/>
          <a:lstStyle>
            <a:lvl1pPr marL="0" marR="0" lvl="0" indent="0" algn="l" rtl="0">
              <a:lnSpc>
                <a:spcPct val="100000"/>
              </a:lnSpc>
              <a:spcBef>
                <a:spcPts val="0"/>
              </a:spcBef>
              <a:spcAft>
                <a:spcPts val="0"/>
              </a:spcAft>
              <a:buClr>
                <a:schemeClr val="dk1"/>
              </a:buClr>
              <a:buSzPct val="155555"/>
              <a:buFont typeface="Arial"/>
              <a:buNone/>
              <a:defRPr sz="900" b="0" i="0" u="none" strike="noStrike" cap="none">
                <a:solidFill>
                  <a:schemeClr val="dk1"/>
                </a:solidFill>
                <a:latin typeface="Arial"/>
                <a:ea typeface="Arial"/>
                <a:cs typeface="Arial"/>
                <a:sym typeface="Arial"/>
              </a:defRPr>
            </a:lvl1pPr>
            <a:lvl2pPr marL="393700" marR="0" lvl="1" indent="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2pPr>
            <a:lvl3pPr marL="787400" marR="0" lvl="2" indent="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3pPr>
            <a:lvl4pPr marL="1193800" marR="0" lvl="3" indent="-1270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4pPr>
            <a:lvl5pPr marL="1587500" marR="0" lvl="4" indent="-1270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5pPr>
            <a:lvl6pPr marL="1981200" marR="0" lvl="5" indent="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6pPr>
            <a:lvl7pPr marL="2387600" marR="0" lvl="6" indent="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7pPr>
            <a:lvl8pPr marL="2781300" marR="0" lvl="7" indent="-1270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8pPr>
            <a:lvl9pPr marL="3175000" marR="0" lvl="8" indent="0" algn="l" rtl="0">
              <a:lnSpc>
                <a:spcPct val="100000"/>
              </a:lnSpc>
              <a:spcBef>
                <a:spcPts val="0"/>
              </a:spcBef>
              <a:spcAft>
                <a:spcPts val="0"/>
              </a:spcAft>
              <a:buClr>
                <a:schemeClr val="dk1"/>
              </a:buClr>
              <a:buSzPct val="87500"/>
              <a:buFont typeface="Arial"/>
              <a:buNone/>
              <a:defRPr sz="1600" b="0" i="0" u="none" strike="noStrike" cap="none">
                <a:solidFill>
                  <a:schemeClr val="dk1"/>
                </a:solidFill>
                <a:latin typeface="Arial"/>
                <a:ea typeface="Arial"/>
                <a:cs typeface="Arial"/>
                <a:sym typeface="Arial"/>
              </a:defRPr>
            </a:lvl9pPr>
          </a:lstStyle>
          <a:p>
            <a:endParaRPr/>
          </a:p>
        </p:txBody>
      </p:sp>
      <p:sp>
        <p:nvSpPr>
          <p:cNvPr id="191" name="Shape 191"/>
          <p:cNvSpPr txBox="1">
            <a:spLocks noGrp="1"/>
          </p:cNvSpPr>
          <p:nvPr>
            <p:ph type="sldNum" idx="12"/>
          </p:nvPr>
        </p:nvSpPr>
        <p:spPr>
          <a:xfrm>
            <a:off x="8275898" y="4826797"/>
            <a:ext cx="392400" cy="162900"/>
          </a:xfrm>
          <a:prstGeom prst="rect">
            <a:avLst/>
          </a:prstGeom>
          <a:noFill/>
          <a:ln>
            <a:noFill/>
          </a:ln>
        </p:spPr>
        <p:txBody>
          <a:bodyPr lIns="0" tIns="0" rIns="0" bIns="0" anchor="ctr" anchorCtr="0">
            <a:noAutofit/>
          </a:bodyPr>
          <a:lstStyle/>
          <a:p>
            <a:pPr marL="0" marR="0" lvl="0" indent="0" algn="r" rtl="0">
              <a:lnSpc>
                <a:spcPct val="100000"/>
              </a:lnSpc>
              <a:spcBef>
                <a:spcPts val="0"/>
              </a:spcBef>
              <a:spcAft>
                <a:spcPts val="0"/>
              </a:spcAft>
              <a:buClr>
                <a:schemeClr val="accent1"/>
              </a:buClr>
              <a:buSzPct val="25000"/>
              <a:buFont typeface="Arial"/>
              <a:buNone/>
            </a:pPr>
            <a:fld id="{00000000-1234-1234-1234-123412341234}" type="slidenum">
              <a:rPr lang="en-GB" sz="900" b="0" i="0" u="none" strike="noStrike" cap="none">
                <a:solidFill>
                  <a:schemeClr val="dk1"/>
                </a:solidFill>
                <a:latin typeface="Arial"/>
                <a:ea typeface="Arial"/>
                <a:cs typeface="Arial"/>
                <a:sym typeface="Arial"/>
              </a:rPr>
              <a:t>‹#›</a:t>
            </a:fld>
            <a:endParaRPr lang="en-GB"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itle &amp; 2 blocker">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46504" y="87474"/>
            <a:ext cx="8250900" cy="671850"/>
          </a:xfrm>
          <a:prstGeom prst="rect">
            <a:avLst/>
          </a:prstGeom>
          <a:noFill/>
          <a:ln>
            <a:noFill/>
          </a:ln>
        </p:spPr>
        <p:txBody>
          <a:bodyPr lIns="79750" tIns="79750" rIns="79750" bIns="79750" anchor="ctr" anchorCtr="0"/>
          <a:lstStyle>
            <a:lvl1pPr marL="0" marR="0" lvl="0" indent="0" algn="l" rtl="0">
              <a:lnSpc>
                <a:spcPct val="90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lvl="1" indent="0" rtl="0">
              <a:spcBef>
                <a:spcPts val="0"/>
              </a:spcBef>
              <a:buFont typeface="Arial"/>
              <a:buNone/>
              <a:defRPr sz="1200"/>
            </a:lvl2pPr>
            <a:lvl3pPr lvl="2" indent="0" rtl="0">
              <a:spcBef>
                <a:spcPts val="0"/>
              </a:spcBef>
              <a:buFont typeface="Arial"/>
              <a:buNone/>
              <a:defRPr sz="1200"/>
            </a:lvl3pPr>
            <a:lvl4pPr lvl="3" indent="0" rtl="0">
              <a:spcBef>
                <a:spcPts val="0"/>
              </a:spcBef>
              <a:buFont typeface="Arial"/>
              <a:buNone/>
              <a:defRPr sz="1200"/>
            </a:lvl4pPr>
            <a:lvl5pPr lvl="4" indent="0" rtl="0">
              <a:spcBef>
                <a:spcPts val="0"/>
              </a:spcBef>
              <a:buFont typeface="Arial"/>
              <a:buNone/>
              <a:defRPr sz="1200"/>
            </a:lvl5pPr>
            <a:lvl6pPr lvl="5" indent="0" rtl="0">
              <a:spcBef>
                <a:spcPts val="0"/>
              </a:spcBef>
              <a:buFont typeface="Arial"/>
              <a:buNone/>
              <a:defRPr sz="1200"/>
            </a:lvl6pPr>
            <a:lvl7pPr lvl="6" indent="0" rtl="0">
              <a:spcBef>
                <a:spcPts val="0"/>
              </a:spcBef>
              <a:buFont typeface="Arial"/>
              <a:buNone/>
              <a:defRPr sz="1200"/>
            </a:lvl7pPr>
            <a:lvl8pPr lvl="7" indent="0" rtl="0">
              <a:spcBef>
                <a:spcPts val="0"/>
              </a:spcBef>
              <a:buFont typeface="Arial"/>
              <a:buNone/>
              <a:defRPr sz="1200"/>
            </a:lvl8pPr>
            <a:lvl9pPr lvl="8" indent="0" rtl="0">
              <a:spcBef>
                <a:spcPts val="0"/>
              </a:spcBef>
              <a:buFont typeface="Arial"/>
              <a:buNone/>
              <a:defRPr sz="1200"/>
            </a:lvl9pPr>
          </a:lstStyle>
          <a:p>
            <a:endParaRPr/>
          </a:p>
        </p:txBody>
      </p:sp>
      <p:sp>
        <p:nvSpPr>
          <p:cNvPr id="68" name="Shape 68"/>
          <p:cNvSpPr txBox="1">
            <a:spLocks noGrp="1"/>
          </p:cNvSpPr>
          <p:nvPr>
            <p:ph type="body" idx="1"/>
          </p:nvPr>
        </p:nvSpPr>
        <p:spPr>
          <a:xfrm>
            <a:off x="446515" y="1281206"/>
            <a:ext cx="3933000" cy="3183300"/>
          </a:xfrm>
          <a:prstGeom prst="rect">
            <a:avLst/>
          </a:prstGeom>
          <a:noFill/>
          <a:ln>
            <a:noFill/>
          </a:ln>
        </p:spPr>
        <p:txBody>
          <a:bodyPr lIns="79750" tIns="79750" rIns="79750" bIns="79750" anchor="t" anchorCtr="0"/>
          <a:lstStyle>
            <a:lvl1pPr marL="123825" marR="0" lvl="0" indent="28575" algn="l" rtl="0">
              <a:lnSpc>
                <a:spcPct val="100000"/>
              </a:lnSpc>
              <a:spcBef>
                <a:spcPts val="450"/>
              </a:spcBef>
              <a:spcAft>
                <a:spcPts val="450"/>
              </a:spcAft>
              <a:buClr>
                <a:schemeClr val="dk1"/>
              </a:buClr>
              <a:buSzPct val="100000"/>
              <a:buFont typeface="Arial"/>
              <a:buChar char="•"/>
              <a:defRPr sz="1200" b="0" i="0" u="none" strike="noStrike" cap="none">
                <a:solidFill>
                  <a:schemeClr val="dk1"/>
                </a:solidFill>
                <a:latin typeface="Arial"/>
                <a:ea typeface="Arial"/>
                <a:cs typeface="Arial"/>
                <a:sym typeface="Arial"/>
              </a:defRPr>
            </a:lvl1pPr>
            <a:lvl2pPr marL="257175" marR="0" lvl="1" indent="19050" algn="l" rtl="0">
              <a:lnSpc>
                <a:spcPct val="100000"/>
              </a:lnSpc>
              <a:spcBef>
                <a:spcPts val="0"/>
              </a:spcBef>
              <a:spcAft>
                <a:spcPts val="225"/>
              </a:spcAft>
              <a:buClr>
                <a:schemeClr val="dk1"/>
              </a:buClr>
              <a:buSzPct val="100000"/>
              <a:buFont typeface="Courier New"/>
              <a:buChar char="o"/>
              <a:defRPr sz="1200" b="0" i="0" u="none" strike="noStrike" cap="none">
                <a:solidFill>
                  <a:schemeClr val="dk1"/>
                </a:solidFill>
                <a:latin typeface="Arial"/>
                <a:ea typeface="Arial"/>
                <a:cs typeface="Arial"/>
                <a:sym typeface="Arial"/>
              </a:defRPr>
            </a:lvl2pPr>
            <a:lvl3pPr marL="381000" marR="0" lvl="2" indent="19050" algn="l" rtl="0">
              <a:lnSpc>
                <a:spcPct val="100000"/>
              </a:lnSpc>
              <a:spcBef>
                <a:spcPts val="0"/>
              </a:spcBef>
              <a:spcAft>
                <a:spcPts val="225"/>
              </a:spcAft>
              <a:buClr>
                <a:schemeClr val="dk1"/>
              </a:buClr>
              <a:buSzPct val="100000"/>
              <a:buFont typeface="Calibri"/>
              <a:buChar char="–"/>
              <a:defRPr sz="1200" b="0" i="0" u="none" strike="noStrike" cap="none">
                <a:solidFill>
                  <a:schemeClr val="dk1"/>
                </a:solidFill>
                <a:latin typeface="Arial"/>
                <a:ea typeface="Arial"/>
                <a:cs typeface="Arial"/>
                <a:sym typeface="Arial"/>
              </a:defRPr>
            </a:lvl3pPr>
            <a:lvl4pPr marL="504825" marR="0" lvl="3" indent="19050" algn="l" rtl="0">
              <a:lnSpc>
                <a:spcPct val="100000"/>
              </a:lnSpc>
              <a:spcBef>
                <a:spcPts val="0"/>
              </a:spcBef>
              <a:spcAft>
                <a:spcPts val="225"/>
              </a:spcAft>
              <a:buClr>
                <a:schemeClr val="dk1"/>
              </a:buClr>
              <a:buSzPct val="100000"/>
              <a:buFont typeface="Calibri"/>
              <a:buChar char="›"/>
              <a:defRPr sz="1200" b="0" i="0" u="none" strike="noStrike" cap="none">
                <a:solidFill>
                  <a:schemeClr val="dk1"/>
                </a:solidFill>
                <a:latin typeface="Arial"/>
                <a:ea typeface="Arial"/>
                <a:cs typeface="Arial"/>
                <a:sym typeface="Arial"/>
              </a:defRPr>
            </a:lvl4pPr>
            <a:lvl5pPr marL="638175" marR="0" lvl="4" indent="19050" algn="l" rtl="0">
              <a:lnSpc>
                <a:spcPct val="100000"/>
              </a:lnSpc>
              <a:spcBef>
                <a:spcPts val="0"/>
              </a:spcBef>
              <a:spcAft>
                <a:spcPts val="225"/>
              </a:spcAft>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1790700" marR="0" lvl="5"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6pPr>
            <a:lvl7pPr marL="2114550" marR="0" lvl="6"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7pPr>
            <a:lvl8pPr marL="2438400" marR="0" lvl="7"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8pPr>
            <a:lvl9pPr marL="2771775" marR="0" lvl="8" indent="9525"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8290783" y="4710692"/>
            <a:ext cx="392400" cy="162900"/>
          </a:xfrm>
          <a:prstGeom prst="rect">
            <a:avLst/>
          </a:prstGeom>
          <a:noFill/>
          <a:ln>
            <a:noFill/>
          </a:ln>
        </p:spPr>
        <p:txBody>
          <a:bodyPr lIns="0" tIns="0" rIns="0" bIns="0" anchor="ctr" anchorCtr="0">
            <a:noAutofit/>
          </a:bodyPr>
          <a:lstStyle/>
          <a:p>
            <a:pPr algn="r">
              <a:buClr>
                <a:schemeClr val="accent1"/>
              </a:buClr>
              <a:buSzPct val="25000"/>
            </a:pPr>
            <a:fld id="{00000000-1234-1234-1234-123412341234}" type="slidenum">
              <a:rPr lang="en-AU" sz="750" b="1" smtClean="0">
                <a:solidFill>
                  <a:schemeClr val="accent1"/>
                </a:solidFill>
              </a:rPr>
              <a:pPr algn="r">
                <a:buClr>
                  <a:schemeClr val="accent1"/>
                </a:buClr>
                <a:buSzPct val="25000"/>
              </a:pPr>
              <a:t>‹#›</a:t>
            </a:fld>
            <a:endParaRPr lang="en-AU" sz="750" b="1">
              <a:solidFill>
                <a:schemeClr val="accent1"/>
              </a:solidFill>
            </a:endParaRPr>
          </a:p>
        </p:txBody>
      </p:sp>
      <p:sp>
        <p:nvSpPr>
          <p:cNvPr id="70" name="Shape 70"/>
          <p:cNvSpPr txBox="1">
            <a:spLocks noGrp="1"/>
          </p:cNvSpPr>
          <p:nvPr>
            <p:ph type="ftr" idx="11"/>
          </p:nvPr>
        </p:nvSpPr>
        <p:spPr>
          <a:xfrm>
            <a:off x="4572579" y="4688487"/>
            <a:ext cx="3572100" cy="162900"/>
          </a:xfrm>
          <a:prstGeom prst="rect">
            <a:avLst/>
          </a:prstGeom>
          <a:noFill/>
          <a:ln>
            <a:noFill/>
          </a:ln>
        </p:spPr>
        <p:txBody>
          <a:bodyPr lIns="79750" tIns="79750" rIns="79750" bIns="79750" anchor="ctr" anchorCtr="0"/>
          <a:lstStyle>
            <a:lvl1pPr marL="0" marR="0" lvl="0" indent="0" algn="l" rtl="0">
              <a:lnSpc>
                <a:spcPct val="100000"/>
              </a:lnSpc>
              <a:spcBef>
                <a:spcPts val="0"/>
              </a:spcBef>
              <a:spcAft>
                <a:spcPts val="0"/>
              </a:spcAft>
              <a:buClr>
                <a:schemeClr val="dk1"/>
              </a:buClr>
              <a:buFont typeface="Arial"/>
              <a:buNone/>
              <a:defRPr sz="750" b="0" i="0" u="none" strike="noStrike" cap="none">
                <a:solidFill>
                  <a:schemeClr val="dk1"/>
                </a:solidFill>
                <a:latin typeface="Arial"/>
                <a:ea typeface="Arial"/>
                <a:cs typeface="Arial"/>
                <a:sym typeface="Arial"/>
              </a:defRPr>
            </a:lvl1pPr>
            <a:lvl2pPr marL="323850" marR="0" lvl="1" indent="0"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2pPr>
            <a:lvl3pPr marL="647700" marR="0" lvl="2" indent="0"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3pPr>
            <a:lvl4pPr marL="981075" marR="0" lvl="3" indent="-9525"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4pPr>
            <a:lvl5pPr marL="1304925" marR="0" lvl="4" indent="-9525"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5pPr>
            <a:lvl6pPr marL="1628775" marR="0" lvl="5" indent="0"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6pPr>
            <a:lvl7pPr marL="1952625" marR="0" lvl="6" indent="0"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7pPr>
            <a:lvl8pPr marL="2276475" marR="0" lvl="7" indent="0"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8pPr>
            <a:lvl9pPr marL="2609850" marR="0" lvl="8" indent="-9525" algn="l" rtl="0">
              <a:lnSpc>
                <a:spcPct val="100000"/>
              </a:lnSpc>
              <a:spcBef>
                <a:spcPts val="0"/>
              </a:spcBef>
              <a:spcAft>
                <a:spcPts val="0"/>
              </a:spcAft>
              <a:buClr>
                <a:schemeClr val="dk1"/>
              </a:buClr>
              <a:buFont typeface="Arial"/>
              <a:buNone/>
              <a:defRPr sz="1275"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2"/>
          </p:nvPr>
        </p:nvSpPr>
        <p:spPr>
          <a:xfrm>
            <a:off x="4664159" y="1281206"/>
            <a:ext cx="4158300" cy="3183300"/>
          </a:xfrm>
          <a:prstGeom prst="rect">
            <a:avLst/>
          </a:prstGeom>
          <a:noFill/>
          <a:ln>
            <a:noFill/>
          </a:ln>
        </p:spPr>
        <p:txBody>
          <a:bodyPr lIns="79750" tIns="79750" rIns="79750" bIns="79750" anchor="t" anchorCtr="0"/>
          <a:lstStyle>
            <a:lvl1pPr marL="123825" marR="0" lvl="0" indent="28575" algn="l" rtl="0">
              <a:lnSpc>
                <a:spcPct val="100000"/>
              </a:lnSpc>
              <a:spcBef>
                <a:spcPts val="450"/>
              </a:spcBef>
              <a:spcAft>
                <a:spcPts val="450"/>
              </a:spcAft>
              <a:buClr>
                <a:schemeClr val="dk1"/>
              </a:buClr>
              <a:buSzPct val="100000"/>
              <a:buFont typeface="Arial"/>
              <a:buChar char="•"/>
              <a:defRPr sz="1200" b="0" i="0" u="none" strike="noStrike" cap="none">
                <a:solidFill>
                  <a:schemeClr val="dk1"/>
                </a:solidFill>
                <a:latin typeface="Arial"/>
                <a:ea typeface="Arial"/>
                <a:cs typeface="Arial"/>
                <a:sym typeface="Arial"/>
              </a:defRPr>
            </a:lvl1pPr>
            <a:lvl2pPr marL="257175" marR="0" lvl="1" indent="19050" algn="l" rtl="0">
              <a:lnSpc>
                <a:spcPct val="100000"/>
              </a:lnSpc>
              <a:spcBef>
                <a:spcPts val="0"/>
              </a:spcBef>
              <a:spcAft>
                <a:spcPts val="225"/>
              </a:spcAft>
              <a:buClr>
                <a:schemeClr val="dk1"/>
              </a:buClr>
              <a:buSzPct val="100000"/>
              <a:buFont typeface="Courier New"/>
              <a:buChar char="o"/>
              <a:defRPr sz="1200" b="0" i="0" u="none" strike="noStrike" cap="none">
                <a:solidFill>
                  <a:schemeClr val="dk1"/>
                </a:solidFill>
                <a:latin typeface="Arial"/>
                <a:ea typeface="Arial"/>
                <a:cs typeface="Arial"/>
                <a:sym typeface="Arial"/>
              </a:defRPr>
            </a:lvl2pPr>
            <a:lvl3pPr marL="381000" marR="0" lvl="2" indent="19050" algn="l" rtl="0">
              <a:lnSpc>
                <a:spcPct val="100000"/>
              </a:lnSpc>
              <a:spcBef>
                <a:spcPts val="0"/>
              </a:spcBef>
              <a:spcAft>
                <a:spcPts val="225"/>
              </a:spcAft>
              <a:buClr>
                <a:schemeClr val="dk1"/>
              </a:buClr>
              <a:buSzPct val="100000"/>
              <a:buFont typeface="Calibri"/>
              <a:buChar char="–"/>
              <a:defRPr sz="1200" b="0" i="0" u="none" strike="noStrike" cap="none">
                <a:solidFill>
                  <a:schemeClr val="dk1"/>
                </a:solidFill>
                <a:latin typeface="Arial"/>
                <a:ea typeface="Arial"/>
                <a:cs typeface="Arial"/>
                <a:sym typeface="Arial"/>
              </a:defRPr>
            </a:lvl3pPr>
            <a:lvl4pPr marL="504825" marR="0" lvl="3" indent="19050" algn="l" rtl="0">
              <a:lnSpc>
                <a:spcPct val="100000"/>
              </a:lnSpc>
              <a:spcBef>
                <a:spcPts val="0"/>
              </a:spcBef>
              <a:spcAft>
                <a:spcPts val="225"/>
              </a:spcAft>
              <a:buClr>
                <a:schemeClr val="dk1"/>
              </a:buClr>
              <a:buSzPct val="100000"/>
              <a:buFont typeface="Calibri"/>
              <a:buChar char="›"/>
              <a:defRPr sz="1200" b="0" i="0" u="none" strike="noStrike" cap="none">
                <a:solidFill>
                  <a:schemeClr val="dk1"/>
                </a:solidFill>
                <a:latin typeface="Arial"/>
                <a:ea typeface="Arial"/>
                <a:cs typeface="Arial"/>
                <a:sym typeface="Arial"/>
              </a:defRPr>
            </a:lvl4pPr>
            <a:lvl5pPr marL="638175" marR="0" lvl="4" indent="19050" algn="l" rtl="0">
              <a:lnSpc>
                <a:spcPct val="100000"/>
              </a:lnSpc>
              <a:spcBef>
                <a:spcPts val="0"/>
              </a:spcBef>
              <a:spcAft>
                <a:spcPts val="225"/>
              </a:spcAft>
              <a:buClr>
                <a:schemeClr val="dk1"/>
              </a:buClr>
              <a:buSzPct val="100000"/>
              <a:buFont typeface="Arial"/>
              <a:buChar char="»"/>
              <a:defRPr sz="1200" b="0" i="0" u="none" strike="noStrike" cap="none">
                <a:solidFill>
                  <a:schemeClr val="dk1"/>
                </a:solidFill>
                <a:latin typeface="Arial"/>
                <a:ea typeface="Arial"/>
                <a:cs typeface="Arial"/>
                <a:sym typeface="Arial"/>
              </a:defRPr>
            </a:lvl5pPr>
            <a:lvl6pPr marL="1790700" marR="0" lvl="5"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6pPr>
            <a:lvl7pPr marL="2114550" marR="0" lvl="6"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7pPr>
            <a:lvl8pPr marL="2438400" marR="0" lvl="7" indent="19050"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8pPr>
            <a:lvl9pPr marL="2771775" marR="0" lvl="8" indent="9525" algn="l" rtl="0">
              <a:lnSpc>
                <a:spcPct val="100000"/>
              </a:lnSpc>
              <a:spcBef>
                <a:spcPts val="300"/>
              </a:spcBef>
              <a:spcAft>
                <a:spcPts val="0"/>
              </a:spcAft>
              <a:buClr>
                <a:schemeClr val="dk1"/>
              </a:buClr>
              <a:buSzPct val="100000"/>
              <a:buFont typeface="Arial"/>
              <a:buChar char="•"/>
              <a:defRPr sz="1425"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38174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Reverse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46611" y="87474"/>
            <a:ext cx="8250900" cy="720450"/>
          </a:xfrm>
          <a:prstGeom prst="rect">
            <a:avLst/>
          </a:prstGeom>
          <a:noFill/>
          <a:ln>
            <a:noFill/>
          </a:ln>
        </p:spPr>
        <p:txBody>
          <a:bodyPr lIns="79750" tIns="79750" rIns="79750" bIns="79750" anchor="ctr" anchorCtr="0"/>
          <a:lstStyle>
            <a:lvl1pPr marL="0" marR="0" lvl="0" indent="0" algn="l" rtl="0">
              <a:lnSpc>
                <a:spcPct val="90000"/>
              </a:lnSpc>
              <a:spcBef>
                <a:spcPts val="0"/>
              </a:spcBef>
              <a:spcAft>
                <a:spcPts val="0"/>
              </a:spcAft>
              <a:buClr>
                <a:schemeClr val="accent1"/>
              </a:buClr>
              <a:buFont typeface="Arial"/>
              <a:buNone/>
              <a:defRPr sz="1800" b="0" i="0" u="none" strike="noStrike" cap="none">
                <a:solidFill>
                  <a:schemeClr val="accent1"/>
                </a:solidFill>
                <a:latin typeface="Arial"/>
                <a:ea typeface="Arial"/>
                <a:cs typeface="Arial"/>
                <a:sym typeface="Arial"/>
              </a:defRPr>
            </a:lvl1pPr>
            <a:lvl2pPr lvl="1" indent="0" rtl="0">
              <a:spcBef>
                <a:spcPts val="0"/>
              </a:spcBef>
              <a:buFont typeface="Arial"/>
              <a:buNone/>
              <a:defRPr sz="1200"/>
            </a:lvl2pPr>
            <a:lvl3pPr lvl="2" indent="0" rtl="0">
              <a:spcBef>
                <a:spcPts val="0"/>
              </a:spcBef>
              <a:buFont typeface="Arial"/>
              <a:buNone/>
              <a:defRPr sz="1200"/>
            </a:lvl3pPr>
            <a:lvl4pPr lvl="3" indent="0" rtl="0">
              <a:spcBef>
                <a:spcPts val="0"/>
              </a:spcBef>
              <a:buFont typeface="Arial"/>
              <a:buNone/>
              <a:defRPr sz="1200"/>
            </a:lvl4pPr>
            <a:lvl5pPr lvl="4" indent="0" rtl="0">
              <a:spcBef>
                <a:spcPts val="0"/>
              </a:spcBef>
              <a:buFont typeface="Arial"/>
              <a:buNone/>
              <a:defRPr sz="1200"/>
            </a:lvl5pPr>
            <a:lvl6pPr lvl="5" indent="0" rtl="0">
              <a:spcBef>
                <a:spcPts val="0"/>
              </a:spcBef>
              <a:buFont typeface="Arial"/>
              <a:buNone/>
              <a:defRPr sz="1200"/>
            </a:lvl6pPr>
            <a:lvl7pPr lvl="6" indent="0" rtl="0">
              <a:spcBef>
                <a:spcPts val="0"/>
              </a:spcBef>
              <a:buFont typeface="Arial"/>
              <a:buNone/>
              <a:defRPr sz="1200"/>
            </a:lvl7pPr>
            <a:lvl8pPr lvl="7" indent="0" rtl="0">
              <a:spcBef>
                <a:spcPts val="0"/>
              </a:spcBef>
              <a:buFont typeface="Arial"/>
              <a:buNone/>
              <a:defRPr sz="1200"/>
            </a:lvl8pPr>
            <a:lvl9pPr lvl="8" indent="0" rtl="0">
              <a:spcBef>
                <a:spcPts val="0"/>
              </a:spcBef>
              <a:buFont typeface="Arial"/>
              <a:buNone/>
              <a:defRPr sz="1200"/>
            </a:lvl9pPr>
          </a:lstStyle>
          <a:p>
            <a:endParaRPr/>
          </a:p>
        </p:txBody>
      </p:sp>
      <p:sp>
        <p:nvSpPr>
          <p:cNvPr id="89" name="Shape 89"/>
          <p:cNvSpPr txBox="1">
            <a:spLocks noGrp="1"/>
          </p:cNvSpPr>
          <p:nvPr>
            <p:ph type="sldNum" idx="12"/>
          </p:nvPr>
        </p:nvSpPr>
        <p:spPr>
          <a:xfrm>
            <a:off x="8275898" y="4688487"/>
            <a:ext cx="392400" cy="162900"/>
          </a:xfrm>
          <a:prstGeom prst="rect">
            <a:avLst/>
          </a:prstGeom>
          <a:noFill/>
          <a:ln>
            <a:noFill/>
          </a:ln>
        </p:spPr>
        <p:txBody>
          <a:bodyPr lIns="0" tIns="0" rIns="0" bIns="0" anchor="ctr" anchorCtr="0">
            <a:noAutofit/>
          </a:bodyPr>
          <a:lstStyle/>
          <a:p>
            <a:pPr>
              <a:buClr>
                <a:srgbClr val="000000"/>
              </a:buClr>
              <a:buSzPct val="25000"/>
            </a:pPr>
            <a:fld id="{00000000-1234-1234-1234-123412341234}" type="slidenum">
              <a:rPr lang="en-AU" sz="900" smtClean="0"/>
              <a:pPr>
                <a:buClr>
                  <a:srgbClr val="000000"/>
                </a:buClr>
                <a:buSzPct val="25000"/>
              </a:pPr>
              <a:t>‹#›</a:t>
            </a:fld>
            <a:endParaRPr lang="en-AU" sz="900"/>
          </a:p>
        </p:txBody>
      </p:sp>
    </p:spTree>
    <p:extLst>
      <p:ext uri="{BB962C8B-B14F-4D97-AF65-F5344CB8AC3E}">
        <p14:creationId xmlns:p14="http://schemas.microsoft.com/office/powerpoint/2010/main" val="2758786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48970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203"/>
        <p:cNvGrpSpPr/>
        <p:nvPr/>
      </p:nvGrpSpPr>
      <p:grpSpPr>
        <a:xfrm>
          <a:off x="0" y="0"/>
          <a:ext cx="0" cy="0"/>
          <a:chOff x="0" y="0"/>
          <a:chExt cx="0" cy="0"/>
        </a:xfrm>
      </p:grpSpPr>
      <p:cxnSp>
        <p:nvCxnSpPr>
          <p:cNvPr id="204" name="Shape 204"/>
          <p:cNvCxnSpPr/>
          <p:nvPr/>
        </p:nvCxnSpPr>
        <p:spPr>
          <a:xfrm>
            <a:off x="425200" y="415650"/>
            <a:ext cx="8296800" cy="0"/>
          </a:xfrm>
          <a:prstGeom prst="straightConnector1">
            <a:avLst/>
          </a:prstGeom>
          <a:noFill/>
          <a:ln w="38100" cap="flat" cmpd="sng">
            <a:solidFill>
              <a:schemeClr val="lt1"/>
            </a:solidFill>
            <a:prstDash val="solid"/>
            <a:round/>
            <a:headEnd type="none" w="med" len="med"/>
            <a:tailEnd type="none" w="med" len="med"/>
          </a:ln>
        </p:spPr>
      </p:cxnSp>
      <p:cxnSp>
        <p:nvCxnSpPr>
          <p:cNvPr id="205" name="Shape 205"/>
          <p:cNvCxnSpPr/>
          <p:nvPr/>
        </p:nvCxnSpPr>
        <p:spPr>
          <a:xfrm>
            <a:off x="425200" y="4740000"/>
            <a:ext cx="8296800" cy="0"/>
          </a:xfrm>
          <a:prstGeom prst="straightConnector1">
            <a:avLst/>
          </a:prstGeom>
          <a:noFill/>
          <a:ln w="19050" cap="flat" cmpd="sng">
            <a:solidFill>
              <a:schemeClr val="lt1"/>
            </a:solidFill>
            <a:prstDash val="solid"/>
            <a:round/>
            <a:headEnd type="none" w="med" len="med"/>
            <a:tailEnd type="none" w="med" len="med"/>
          </a:ln>
        </p:spPr>
      </p:cxnSp>
      <p:sp>
        <p:nvSpPr>
          <p:cNvPr id="206" name="Shape 206"/>
          <p:cNvSpPr txBox="1">
            <a:spLocks noGrp="1"/>
          </p:cNvSpPr>
          <p:nvPr>
            <p:ph type="title"/>
          </p:nvPr>
        </p:nvSpPr>
        <p:spPr>
          <a:xfrm>
            <a:off x="406425" y="1806825"/>
            <a:ext cx="8296800" cy="1542000"/>
          </a:xfrm>
          <a:prstGeom prst="rect">
            <a:avLst/>
          </a:prstGeom>
        </p:spPr>
        <p:txBody>
          <a:bodyPr lIns="91425" tIns="91425" rIns="91425" bIns="91425" anchor="ctr" anchorCtr="0"/>
          <a:lstStyle>
            <a:lvl1pPr lvl="0" algn="ctr" rtl="0">
              <a:spcBef>
                <a:spcPts val="0"/>
              </a:spcBef>
              <a:buClr>
                <a:schemeClr val="lt1"/>
              </a:buClr>
              <a:buSzPct val="100000"/>
              <a:defRPr sz="4800">
                <a:solidFill>
                  <a:schemeClr val="lt1"/>
                </a:solidFill>
              </a:defRPr>
            </a:lvl1pPr>
            <a:lvl2pPr lvl="1" algn="ctr" rtl="0">
              <a:spcBef>
                <a:spcPts val="0"/>
              </a:spcBef>
              <a:buClr>
                <a:schemeClr val="lt1"/>
              </a:buClr>
              <a:buSzPct val="100000"/>
              <a:defRPr sz="4800">
                <a:solidFill>
                  <a:schemeClr val="lt1"/>
                </a:solidFill>
              </a:defRPr>
            </a:lvl2pPr>
            <a:lvl3pPr lvl="2" algn="ctr" rtl="0">
              <a:spcBef>
                <a:spcPts val="0"/>
              </a:spcBef>
              <a:buClr>
                <a:schemeClr val="lt1"/>
              </a:buClr>
              <a:buSzPct val="100000"/>
              <a:defRPr sz="4800">
                <a:solidFill>
                  <a:schemeClr val="lt1"/>
                </a:solidFill>
              </a:defRPr>
            </a:lvl3pPr>
            <a:lvl4pPr lvl="3" algn="ctr" rtl="0">
              <a:spcBef>
                <a:spcPts val="0"/>
              </a:spcBef>
              <a:buClr>
                <a:schemeClr val="lt1"/>
              </a:buClr>
              <a:buSzPct val="100000"/>
              <a:defRPr sz="4800">
                <a:solidFill>
                  <a:schemeClr val="lt1"/>
                </a:solidFill>
              </a:defRPr>
            </a:lvl4pPr>
            <a:lvl5pPr lvl="4" algn="ctr" rtl="0">
              <a:spcBef>
                <a:spcPts val="0"/>
              </a:spcBef>
              <a:buClr>
                <a:schemeClr val="lt1"/>
              </a:buClr>
              <a:buSzPct val="100000"/>
              <a:defRPr sz="4800">
                <a:solidFill>
                  <a:schemeClr val="lt1"/>
                </a:solidFill>
              </a:defRPr>
            </a:lvl5pPr>
            <a:lvl6pPr lvl="5" algn="ctr" rtl="0">
              <a:spcBef>
                <a:spcPts val="0"/>
              </a:spcBef>
              <a:buClr>
                <a:schemeClr val="lt1"/>
              </a:buClr>
              <a:buSzPct val="100000"/>
              <a:defRPr sz="4800">
                <a:solidFill>
                  <a:schemeClr val="lt1"/>
                </a:solidFill>
              </a:defRPr>
            </a:lvl6pPr>
            <a:lvl7pPr lvl="6" algn="ctr" rtl="0">
              <a:spcBef>
                <a:spcPts val="0"/>
              </a:spcBef>
              <a:buClr>
                <a:schemeClr val="lt1"/>
              </a:buClr>
              <a:buSzPct val="100000"/>
              <a:defRPr sz="4800">
                <a:solidFill>
                  <a:schemeClr val="lt1"/>
                </a:solidFill>
              </a:defRPr>
            </a:lvl7pPr>
            <a:lvl8pPr lvl="7" algn="ctr" rtl="0">
              <a:spcBef>
                <a:spcPts val="0"/>
              </a:spcBef>
              <a:buClr>
                <a:schemeClr val="lt1"/>
              </a:buClr>
              <a:buSzPct val="100000"/>
              <a:defRPr sz="4800">
                <a:solidFill>
                  <a:schemeClr val="lt1"/>
                </a:solidFill>
              </a:defRPr>
            </a:lvl8pPr>
            <a:lvl9pPr lvl="8" algn="ctr" rtl="0">
              <a:spcBef>
                <a:spcPts val="0"/>
              </a:spcBef>
              <a:buClr>
                <a:schemeClr val="lt1"/>
              </a:buClr>
              <a:buSzPct val="100000"/>
              <a:defRPr sz="4800">
                <a:solidFill>
                  <a:schemeClr val="lt1"/>
                </a:solidFill>
              </a:defRPr>
            </a:lvl9pPr>
          </a:lstStyle>
          <a:p>
            <a:endParaRPr/>
          </a:p>
        </p:txBody>
      </p:sp>
      <p:sp>
        <p:nvSpPr>
          <p:cNvPr id="207" name="Shape 20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8"/>
        <p:cNvGrpSpPr/>
        <p:nvPr/>
      </p:nvGrpSpPr>
      <p:grpSpPr>
        <a:xfrm>
          <a:off x="0" y="0"/>
          <a:ext cx="0" cy="0"/>
          <a:chOff x="0" y="0"/>
          <a:chExt cx="0" cy="0"/>
        </a:xfrm>
      </p:grpSpPr>
      <p:cxnSp>
        <p:nvCxnSpPr>
          <p:cNvPr id="209" name="Shape 209"/>
          <p:cNvCxnSpPr/>
          <p:nvPr/>
        </p:nvCxnSpPr>
        <p:spPr>
          <a:xfrm>
            <a:off x="2477724" y="415650"/>
            <a:ext cx="6244200" cy="0"/>
          </a:xfrm>
          <a:prstGeom prst="straightConnector1">
            <a:avLst/>
          </a:prstGeom>
          <a:noFill/>
          <a:ln w="38100" cap="flat" cmpd="sng">
            <a:solidFill>
              <a:schemeClr val="dk2"/>
            </a:solidFill>
            <a:prstDash val="solid"/>
            <a:round/>
            <a:headEnd type="none" w="med" len="med"/>
            <a:tailEnd type="none" w="med" len="med"/>
          </a:ln>
        </p:spPr>
      </p:cxnSp>
      <p:cxnSp>
        <p:nvCxnSpPr>
          <p:cNvPr id="210" name="Shape 210"/>
          <p:cNvCxnSpPr/>
          <p:nvPr/>
        </p:nvCxnSpPr>
        <p:spPr>
          <a:xfrm>
            <a:off x="2477724" y="4740000"/>
            <a:ext cx="6244200" cy="0"/>
          </a:xfrm>
          <a:prstGeom prst="straightConnector1">
            <a:avLst/>
          </a:prstGeom>
          <a:noFill/>
          <a:ln w="19050" cap="flat" cmpd="sng">
            <a:solidFill>
              <a:schemeClr val="dk2"/>
            </a:solidFill>
            <a:prstDash val="solid"/>
            <a:round/>
            <a:headEnd type="none" w="med" len="med"/>
            <a:tailEnd type="none" w="med" len="med"/>
          </a:ln>
        </p:spPr>
      </p:cxnSp>
      <p:cxnSp>
        <p:nvCxnSpPr>
          <p:cNvPr id="211" name="Shape 211"/>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212" name="Shape 212"/>
          <p:cNvSpPr txBox="1">
            <a:spLocks noGrp="1"/>
          </p:cNvSpPr>
          <p:nvPr>
            <p:ph type="title"/>
          </p:nvPr>
        </p:nvSpPr>
        <p:spPr>
          <a:xfrm>
            <a:off x="2400250" y="575950"/>
            <a:ext cx="6321600" cy="635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3" name="Shape 213"/>
          <p:cNvSpPr txBox="1">
            <a:spLocks noGrp="1"/>
          </p:cNvSpPr>
          <p:nvPr>
            <p:ph type="body" idx="1"/>
          </p:nvPr>
        </p:nvSpPr>
        <p:spPr>
          <a:xfrm>
            <a:off x="2410112" y="1595775"/>
            <a:ext cx="6321600" cy="30023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4" name="Shape 214"/>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5"/>
        <p:cNvGrpSpPr/>
        <p:nvPr/>
      </p:nvGrpSpPr>
      <p:grpSpPr>
        <a:xfrm>
          <a:off x="0" y="0"/>
          <a:ext cx="0" cy="0"/>
          <a:chOff x="0" y="0"/>
          <a:chExt cx="0" cy="0"/>
        </a:xfrm>
      </p:grpSpPr>
      <p:cxnSp>
        <p:nvCxnSpPr>
          <p:cNvPr id="216" name="Shape 216"/>
          <p:cNvCxnSpPr/>
          <p:nvPr/>
        </p:nvCxnSpPr>
        <p:spPr>
          <a:xfrm>
            <a:off x="2477724" y="415650"/>
            <a:ext cx="6244200" cy="0"/>
          </a:xfrm>
          <a:prstGeom prst="straightConnector1">
            <a:avLst/>
          </a:prstGeom>
          <a:noFill/>
          <a:ln w="38100" cap="flat" cmpd="sng">
            <a:solidFill>
              <a:schemeClr val="dk2"/>
            </a:solidFill>
            <a:prstDash val="solid"/>
            <a:round/>
            <a:headEnd type="none" w="med" len="med"/>
            <a:tailEnd type="none" w="med" len="med"/>
          </a:ln>
        </p:spPr>
      </p:cxnSp>
      <p:cxnSp>
        <p:nvCxnSpPr>
          <p:cNvPr id="217" name="Shape 217"/>
          <p:cNvCxnSpPr/>
          <p:nvPr/>
        </p:nvCxnSpPr>
        <p:spPr>
          <a:xfrm>
            <a:off x="2477724" y="4740000"/>
            <a:ext cx="6244200" cy="0"/>
          </a:xfrm>
          <a:prstGeom prst="straightConnector1">
            <a:avLst/>
          </a:prstGeom>
          <a:noFill/>
          <a:ln w="19050" cap="flat" cmpd="sng">
            <a:solidFill>
              <a:schemeClr val="dk2"/>
            </a:solidFill>
            <a:prstDash val="solid"/>
            <a:round/>
            <a:headEnd type="none" w="med" len="med"/>
            <a:tailEnd type="none" w="med" len="med"/>
          </a:ln>
        </p:spPr>
      </p:cxnSp>
      <p:cxnSp>
        <p:nvCxnSpPr>
          <p:cNvPr id="218" name="Shape 218"/>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219" name="Shape 219"/>
          <p:cNvSpPr txBox="1">
            <a:spLocks noGrp="1"/>
          </p:cNvSpPr>
          <p:nvPr>
            <p:ph type="title"/>
          </p:nvPr>
        </p:nvSpPr>
        <p:spPr>
          <a:xfrm>
            <a:off x="2400250" y="575950"/>
            <a:ext cx="6321600" cy="635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0" name="Shape 220"/>
          <p:cNvSpPr txBox="1">
            <a:spLocks noGrp="1"/>
          </p:cNvSpPr>
          <p:nvPr>
            <p:ph type="body" idx="1"/>
          </p:nvPr>
        </p:nvSpPr>
        <p:spPr>
          <a:xfrm>
            <a:off x="2400302" y="1602675"/>
            <a:ext cx="3071400" cy="3002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21" name="Shape 221"/>
          <p:cNvSpPr txBox="1">
            <a:spLocks noGrp="1"/>
          </p:cNvSpPr>
          <p:nvPr>
            <p:ph type="body" idx="2"/>
          </p:nvPr>
        </p:nvSpPr>
        <p:spPr>
          <a:xfrm>
            <a:off x="5650571" y="1602675"/>
            <a:ext cx="3071400" cy="3002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22" name="Shape 222"/>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Woolworths Logistics Title and body">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311700" y="216425"/>
            <a:ext cx="8520600" cy="572700"/>
          </a:xfrm>
          <a:prstGeom prst="rect">
            <a:avLst/>
          </a:prstGeom>
        </p:spPr>
        <p:txBody>
          <a:bodyPr lIns="91500" tIns="91500" rIns="91500" bIns="91500" anchor="t" anchorCtr="0"/>
          <a:lstStyle>
            <a:lvl1pPr lvl="0" rtl="0">
              <a:spcBef>
                <a:spcPts val="0"/>
              </a:spcBef>
              <a:buClr>
                <a:srgbClr val="D51046"/>
              </a:buClr>
              <a:buSzPct val="100000"/>
              <a:defRPr sz="2400" b="1">
                <a:solidFill>
                  <a:srgbClr val="D51046"/>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133" name="Shape 133"/>
          <p:cNvSpPr txBox="1">
            <a:spLocks noGrp="1"/>
          </p:cNvSpPr>
          <p:nvPr>
            <p:ph type="body" idx="1"/>
          </p:nvPr>
        </p:nvSpPr>
        <p:spPr>
          <a:xfrm>
            <a:off x="311700" y="1152475"/>
            <a:ext cx="8520600" cy="3416400"/>
          </a:xfrm>
          <a:prstGeom prst="rect">
            <a:avLst/>
          </a:prstGeom>
        </p:spPr>
        <p:txBody>
          <a:bodyPr lIns="91500" tIns="91500" rIns="91500" bIns="91500" anchor="t" anchorCtr="0"/>
          <a:lstStyle>
            <a:lvl1pPr lvl="0" rtl="0">
              <a:spcBef>
                <a:spcPts val="0"/>
              </a:spcBef>
              <a:buClr>
                <a:schemeClr val="accent2"/>
              </a:buClr>
              <a:defRPr>
                <a:solidFill>
                  <a:schemeClr val="accent2"/>
                </a:solidFill>
              </a:defRPr>
            </a:lvl1pPr>
            <a:lvl2pPr lvl="1" rtl="0">
              <a:spcBef>
                <a:spcPts val="0"/>
              </a:spcBef>
              <a:buClr>
                <a:schemeClr val="accent2"/>
              </a:buClr>
              <a:defRPr>
                <a:solidFill>
                  <a:schemeClr val="accent2"/>
                </a:solidFill>
              </a:defRPr>
            </a:lvl2pPr>
            <a:lvl3pPr lvl="2" rtl="0">
              <a:spcBef>
                <a:spcPts val="0"/>
              </a:spcBef>
              <a:buClr>
                <a:schemeClr val="accent2"/>
              </a:buClr>
              <a:defRPr>
                <a:solidFill>
                  <a:schemeClr val="accent2"/>
                </a:solidFill>
              </a:defRPr>
            </a:lvl3pPr>
            <a:lvl4pPr lvl="3" rtl="0">
              <a:spcBef>
                <a:spcPts val="0"/>
              </a:spcBef>
              <a:buClr>
                <a:schemeClr val="accent2"/>
              </a:buClr>
              <a:defRPr>
                <a:solidFill>
                  <a:schemeClr val="accent2"/>
                </a:solidFill>
              </a:defRPr>
            </a:lvl4pPr>
            <a:lvl5pPr lvl="4" rtl="0">
              <a:spcBef>
                <a:spcPts val="0"/>
              </a:spcBef>
              <a:buClr>
                <a:schemeClr val="accent2"/>
              </a:buClr>
              <a:defRPr>
                <a:solidFill>
                  <a:schemeClr val="accent2"/>
                </a:solidFill>
              </a:defRPr>
            </a:lvl5pPr>
            <a:lvl6pPr lvl="5" rtl="0">
              <a:spcBef>
                <a:spcPts val="0"/>
              </a:spcBef>
              <a:buClr>
                <a:schemeClr val="accent2"/>
              </a:buClr>
              <a:defRPr>
                <a:solidFill>
                  <a:schemeClr val="accent2"/>
                </a:solidFill>
              </a:defRPr>
            </a:lvl6pPr>
            <a:lvl7pPr lvl="6" rtl="0">
              <a:spcBef>
                <a:spcPts val="0"/>
              </a:spcBef>
              <a:buClr>
                <a:schemeClr val="accent2"/>
              </a:buClr>
              <a:defRPr>
                <a:solidFill>
                  <a:schemeClr val="accent2"/>
                </a:solidFill>
              </a:defRPr>
            </a:lvl7pPr>
            <a:lvl8pPr lvl="7" rtl="0">
              <a:spcBef>
                <a:spcPts val="0"/>
              </a:spcBef>
              <a:buClr>
                <a:schemeClr val="accent2"/>
              </a:buClr>
              <a:defRPr>
                <a:solidFill>
                  <a:schemeClr val="accent2"/>
                </a:solidFill>
              </a:defRPr>
            </a:lvl8pPr>
            <a:lvl9pPr lvl="8" rtl="0">
              <a:spcBef>
                <a:spcPts val="0"/>
              </a:spcBef>
              <a:buClr>
                <a:schemeClr val="accent2"/>
              </a:buClr>
              <a:defRPr>
                <a:solidFill>
                  <a:schemeClr val="accent2"/>
                </a:solidFill>
              </a:defRPr>
            </a:lvl9pPr>
          </a:lstStyle>
          <a:p>
            <a:endParaRPr/>
          </a:p>
        </p:txBody>
      </p:sp>
      <p:sp>
        <p:nvSpPr>
          <p:cNvPr id="134" name="Shape 134"/>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35" name="Shape 135"/>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303300" y="411575"/>
            <a:ext cx="8520600" cy="639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25" name="Shape 225"/>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Main point">
    <p:bg>
      <p:bgPr>
        <a:solidFill>
          <a:srgbClr val="353535"/>
        </a:solidFill>
        <a:effectLst/>
      </p:bgPr>
    </p:bg>
    <p:spTree>
      <p:nvGrpSpPr>
        <p:cNvPr id="1" name="Shape 231"/>
        <p:cNvGrpSpPr/>
        <p:nvPr/>
      </p:nvGrpSpPr>
      <p:grpSpPr>
        <a:xfrm>
          <a:off x="0" y="0"/>
          <a:ext cx="0" cy="0"/>
          <a:chOff x="0" y="0"/>
          <a:chExt cx="0" cy="0"/>
        </a:xfrm>
      </p:grpSpPr>
      <p:cxnSp>
        <p:nvCxnSpPr>
          <p:cNvPr id="232" name="Shape 232"/>
          <p:cNvCxnSpPr/>
          <p:nvPr/>
        </p:nvCxnSpPr>
        <p:spPr>
          <a:xfrm>
            <a:off x="425198" y="415650"/>
            <a:ext cx="183300" cy="0"/>
          </a:xfrm>
          <a:prstGeom prst="straightConnector1">
            <a:avLst/>
          </a:prstGeom>
          <a:noFill/>
          <a:ln w="19050" cap="flat" cmpd="sng">
            <a:solidFill>
              <a:schemeClr val="lt1"/>
            </a:solidFill>
            <a:prstDash val="solid"/>
            <a:round/>
            <a:headEnd type="none" w="med" len="med"/>
            <a:tailEnd type="none" w="med" len="med"/>
          </a:ln>
        </p:spPr>
      </p:cxnSp>
      <p:sp>
        <p:nvSpPr>
          <p:cNvPr id="233" name="Shape 233"/>
          <p:cNvSpPr txBox="1">
            <a:spLocks noGrp="1"/>
          </p:cNvSpPr>
          <p:nvPr>
            <p:ph type="title"/>
          </p:nvPr>
        </p:nvSpPr>
        <p:spPr>
          <a:xfrm>
            <a:off x="283103" y="712140"/>
            <a:ext cx="6244200" cy="38355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234" name="Shape 234"/>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35"/>
        <p:cNvGrpSpPr/>
        <p:nvPr/>
      </p:nvGrpSpPr>
      <p:grpSpPr>
        <a:xfrm>
          <a:off x="0" y="0"/>
          <a:ext cx="0" cy="0"/>
          <a:chOff x="0" y="0"/>
          <a:chExt cx="0" cy="0"/>
        </a:xfrm>
      </p:grpSpPr>
      <p:sp>
        <p:nvSpPr>
          <p:cNvPr id="236" name="Shape 236"/>
          <p:cNvSpPr/>
          <p:nvPr/>
        </p:nvSpPr>
        <p:spPr>
          <a:xfrm>
            <a:off x="4572000" y="125"/>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237" name="Shape 23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238" name="Shape 238"/>
          <p:cNvSpPr txBox="1">
            <a:spLocks noGrp="1"/>
          </p:cNvSpPr>
          <p:nvPr>
            <p:ph type="title"/>
          </p:nvPr>
        </p:nvSpPr>
        <p:spPr>
          <a:xfrm>
            <a:off x="265500" y="1397350"/>
            <a:ext cx="4045200" cy="1318200"/>
          </a:xfrm>
          <a:prstGeom prst="rect">
            <a:avLst/>
          </a:prstGeom>
        </p:spPr>
        <p:txBody>
          <a:bodyPr lIns="91425" tIns="91425" rIns="91425" bIns="91425" anchor="b" anchorCtr="0"/>
          <a:lstStyle>
            <a:lvl1pPr lvl="0" algn="ctr" rtl="0">
              <a:spcBef>
                <a:spcPts val="0"/>
              </a:spcBef>
              <a:buClr>
                <a:schemeClr val="dk1"/>
              </a:buClr>
              <a:buSzPct val="100000"/>
              <a:defRPr sz="3600">
                <a:solidFill>
                  <a:schemeClr val="dk1"/>
                </a:solidFill>
              </a:defRPr>
            </a:lvl1pPr>
            <a:lvl2pPr lvl="1" algn="ctr" rtl="0">
              <a:spcBef>
                <a:spcPts val="0"/>
              </a:spcBef>
              <a:buClr>
                <a:schemeClr val="dk1"/>
              </a:buClr>
              <a:buSzPct val="100000"/>
              <a:defRPr sz="3600">
                <a:solidFill>
                  <a:schemeClr val="dk1"/>
                </a:solidFill>
              </a:defRPr>
            </a:lvl2pPr>
            <a:lvl3pPr lvl="2" algn="ctr" rtl="0">
              <a:spcBef>
                <a:spcPts val="0"/>
              </a:spcBef>
              <a:buClr>
                <a:schemeClr val="dk1"/>
              </a:buClr>
              <a:buSzPct val="100000"/>
              <a:defRPr sz="3600">
                <a:solidFill>
                  <a:schemeClr val="dk1"/>
                </a:solidFill>
              </a:defRPr>
            </a:lvl3pPr>
            <a:lvl4pPr lvl="3" algn="ctr" rtl="0">
              <a:spcBef>
                <a:spcPts val="0"/>
              </a:spcBef>
              <a:buClr>
                <a:schemeClr val="dk1"/>
              </a:buClr>
              <a:buSzPct val="100000"/>
              <a:defRPr sz="3600">
                <a:solidFill>
                  <a:schemeClr val="dk1"/>
                </a:solidFill>
              </a:defRPr>
            </a:lvl4pPr>
            <a:lvl5pPr lvl="4" algn="ctr" rtl="0">
              <a:spcBef>
                <a:spcPts val="0"/>
              </a:spcBef>
              <a:buClr>
                <a:schemeClr val="dk1"/>
              </a:buClr>
              <a:buSzPct val="100000"/>
              <a:defRPr sz="3600">
                <a:solidFill>
                  <a:schemeClr val="dk1"/>
                </a:solidFill>
              </a:defRPr>
            </a:lvl5pPr>
            <a:lvl6pPr lvl="5" algn="ctr" rtl="0">
              <a:spcBef>
                <a:spcPts val="0"/>
              </a:spcBef>
              <a:buClr>
                <a:schemeClr val="dk1"/>
              </a:buClr>
              <a:buSzPct val="100000"/>
              <a:defRPr sz="3600">
                <a:solidFill>
                  <a:schemeClr val="dk1"/>
                </a:solidFill>
              </a:defRPr>
            </a:lvl6pPr>
            <a:lvl7pPr lvl="6" algn="ctr" rtl="0">
              <a:spcBef>
                <a:spcPts val="0"/>
              </a:spcBef>
              <a:buClr>
                <a:schemeClr val="dk1"/>
              </a:buClr>
              <a:buSzPct val="100000"/>
              <a:defRPr sz="3600">
                <a:solidFill>
                  <a:schemeClr val="dk1"/>
                </a:solidFill>
              </a:defRPr>
            </a:lvl7pPr>
            <a:lvl8pPr lvl="7" algn="ctr" rtl="0">
              <a:spcBef>
                <a:spcPts val="0"/>
              </a:spcBef>
              <a:buClr>
                <a:schemeClr val="dk1"/>
              </a:buClr>
              <a:buSzPct val="100000"/>
              <a:defRPr sz="3600">
                <a:solidFill>
                  <a:schemeClr val="dk1"/>
                </a:solidFill>
              </a:defRPr>
            </a:lvl8pPr>
            <a:lvl9pPr lvl="8" algn="ctr" rtl="0">
              <a:spcBef>
                <a:spcPts val="0"/>
              </a:spcBef>
              <a:buClr>
                <a:schemeClr val="dk1"/>
              </a:buClr>
              <a:buSzPct val="100000"/>
              <a:defRPr sz="3600">
                <a:solidFill>
                  <a:schemeClr val="dk1"/>
                </a:solidFill>
              </a:defRPr>
            </a:lvl9pPr>
          </a:lstStyle>
          <a:p>
            <a:endParaRPr/>
          </a:p>
        </p:txBody>
      </p:sp>
      <p:sp>
        <p:nvSpPr>
          <p:cNvPr id="239" name="Shape 239"/>
          <p:cNvSpPr txBox="1">
            <a:spLocks noGrp="1"/>
          </p:cNvSpPr>
          <p:nvPr>
            <p:ph type="subTitle" idx="1"/>
          </p:nvPr>
        </p:nvSpPr>
        <p:spPr>
          <a:xfrm>
            <a:off x="265500" y="2735370"/>
            <a:ext cx="4045200" cy="1345499"/>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240" name="Shape 24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241" name="Shape 24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aption">
    <p:spTree>
      <p:nvGrpSpPr>
        <p:cNvPr id="1" name="Shape 242"/>
        <p:cNvGrpSpPr/>
        <p:nvPr/>
      </p:nvGrpSpPr>
      <p:grpSpPr>
        <a:xfrm>
          <a:off x="0" y="0"/>
          <a:ext cx="0" cy="0"/>
          <a:chOff x="0" y="0"/>
          <a:chExt cx="0" cy="0"/>
        </a:xfrm>
      </p:grpSpPr>
      <p:cxnSp>
        <p:nvCxnSpPr>
          <p:cNvPr id="243" name="Shape 243"/>
          <p:cNvCxnSpPr/>
          <p:nvPr/>
        </p:nvCxnSpPr>
        <p:spPr>
          <a:xfrm>
            <a:off x="425200" y="474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244" name="Shape 244"/>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245" name="Shape 245"/>
          <p:cNvSpPr txBox="1">
            <a:spLocks noGrp="1"/>
          </p:cNvSpPr>
          <p:nvPr>
            <p:ph type="body" idx="1"/>
          </p:nvPr>
        </p:nvSpPr>
        <p:spPr>
          <a:xfrm>
            <a:off x="328017" y="4226025"/>
            <a:ext cx="8388600" cy="3936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246" name="Shape 24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Big number">
    <p:spTree>
      <p:nvGrpSpPr>
        <p:cNvPr id="1" name="Shape 247"/>
        <p:cNvGrpSpPr/>
        <p:nvPr/>
      </p:nvGrpSpPr>
      <p:grpSpPr>
        <a:xfrm>
          <a:off x="0" y="0"/>
          <a:ext cx="0" cy="0"/>
          <a:chOff x="0" y="0"/>
          <a:chExt cx="0" cy="0"/>
        </a:xfrm>
      </p:grpSpPr>
      <p:cxnSp>
        <p:nvCxnSpPr>
          <p:cNvPr id="248" name="Shape 248"/>
          <p:cNvCxnSpPr/>
          <p:nvPr/>
        </p:nvCxnSpPr>
        <p:spPr>
          <a:xfrm>
            <a:off x="425200" y="474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249" name="Shape 249"/>
          <p:cNvCxnSpPr/>
          <p:nvPr/>
        </p:nvCxnSpPr>
        <p:spPr>
          <a:xfrm>
            <a:off x="425200" y="415650"/>
            <a:ext cx="8296800" cy="0"/>
          </a:xfrm>
          <a:prstGeom prst="straightConnector1">
            <a:avLst/>
          </a:prstGeom>
          <a:noFill/>
          <a:ln w="38100" cap="flat" cmpd="sng">
            <a:solidFill>
              <a:schemeClr val="dk2"/>
            </a:solidFill>
            <a:prstDash val="solid"/>
            <a:round/>
            <a:headEnd type="none" w="med" len="med"/>
            <a:tailEnd type="none" w="med" len="med"/>
          </a:ln>
        </p:spPr>
      </p:cxnSp>
      <p:sp>
        <p:nvSpPr>
          <p:cNvPr id="250" name="Shape 250"/>
          <p:cNvSpPr txBox="1">
            <a:spLocks noGrp="1"/>
          </p:cNvSpPr>
          <p:nvPr>
            <p:ph type="title"/>
          </p:nvPr>
        </p:nvSpPr>
        <p:spPr>
          <a:xfrm>
            <a:off x="853950" y="1304850"/>
            <a:ext cx="7436100" cy="1538400"/>
          </a:xfrm>
          <a:prstGeom prst="rect">
            <a:avLst/>
          </a:prstGeom>
        </p:spPr>
        <p:txBody>
          <a:bodyPr lIns="91425" tIns="91425" rIns="91425" bIns="91425" anchor="ctr" anchorCtr="0"/>
          <a:lstStyle>
            <a:lvl1pPr lvl="0" algn="ctr" rtl="0">
              <a:spcBef>
                <a:spcPts val="0"/>
              </a:spcBef>
              <a:buClr>
                <a:schemeClr val="dk1"/>
              </a:buClr>
              <a:buSzPct val="100000"/>
              <a:buFont typeface="Lato"/>
              <a:defRPr sz="9600">
                <a:solidFill>
                  <a:schemeClr val="dk1"/>
                </a:solidFill>
                <a:latin typeface="Lato"/>
                <a:ea typeface="Lato"/>
                <a:cs typeface="Lato"/>
                <a:sym typeface="Lato"/>
              </a:defRPr>
            </a:lvl1pPr>
            <a:lvl2pPr lvl="1" algn="ctr" rtl="0">
              <a:spcBef>
                <a:spcPts val="0"/>
              </a:spcBef>
              <a:buClr>
                <a:schemeClr val="dk1"/>
              </a:buClr>
              <a:buSzPct val="100000"/>
              <a:buFont typeface="Lato"/>
              <a:defRPr sz="9600">
                <a:solidFill>
                  <a:schemeClr val="dk1"/>
                </a:solidFill>
                <a:latin typeface="Lato"/>
                <a:ea typeface="Lato"/>
                <a:cs typeface="Lato"/>
                <a:sym typeface="Lato"/>
              </a:defRPr>
            </a:lvl2pPr>
            <a:lvl3pPr lvl="2" algn="ctr" rtl="0">
              <a:spcBef>
                <a:spcPts val="0"/>
              </a:spcBef>
              <a:buClr>
                <a:schemeClr val="dk1"/>
              </a:buClr>
              <a:buSzPct val="100000"/>
              <a:buFont typeface="Lato"/>
              <a:defRPr sz="9600">
                <a:solidFill>
                  <a:schemeClr val="dk1"/>
                </a:solidFill>
                <a:latin typeface="Lato"/>
                <a:ea typeface="Lato"/>
                <a:cs typeface="Lato"/>
                <a:sym typeface="Lato"/>
              </a:defRPr>
            </a:lvl3pPr>
            <a:lvl4pPr lvl="3" algn="ctr" rtl="0">
              <a:spcBef>
                <a:spcPts val="0"/>
              </a:spcBef>
              <a:buClr>
                <a:schemeClr val="dk1"/>
              </a:buClr>
              <a:buSzPct val="100000"/>
              <a:buFont typeface="Lato"/>
              <a:defRPr sz="9600">
                <a:solidFill>
                  <a:schemeClr val="dk1"/>
                </a:solidFill>
                <a:latin typeface="Lato"/>
                <a:ea typeface="Lato"/>
                <a:cs typeface="Lato"/>
                <a:sym typeface="Lato"/>
              </a:defRPr>
            </a:lvl4pPr>
            <a:lvl5pPr lvl="4" algn="ctr" rtl="0">
              <a:spcBef>
                <a:spcPts val="0"/>
              </a:spcBef>
              <a:buClr>
                <a:schemeClr val="dk1"/>
              </a:buClr>
              <a:buSzPct val="100000"/>
              <a:buFont typeface="Lato"/>
              <a:defRPr sz="9600">
                <a:solidFill>
                  <a:schemeClr val="dk1"/>
                </a:solidFill>
                <a:latin typeface="Lato"/>
                <a:ea typeface="Lato"/>
                <a:cs typeface="Lato"/>
                <a:sym typeface="Lato"/>
              </a:defRPr>
            </a:lvl5pPr>
            <a:lvl6pPr lvl="5" algn="ctr" rtl="0">
              <a:spcBef>
                <a:spcPts val="0"/>
              </a:spcBef>
              <a:buClr>
                <a:schemeClr val="dk1"/>
              </a:buClr>
              <a:buSzPct val="100000"/>
              <a:buFont typeface="Lato"/>
              <a:defRPr sz="9600">
                <a:solidFill>
                  <a:schemeClr val="dk1"/>
                </a:solidFill>
                <a:latin typeface="Lato"/>
                <a:ea typeface="Lato"/>
                <a:cs typeface="Lato"/>
                <a:sym typeface="Lato"/>
              </a:defRPr>
            </a:lvl6pPr>
            <a:lvl7pPr lvl="6" algn="ctr" rtl="0">
              <a:spcBef>
                <a:spcPts val="0"/>
              </a:spcBef>
              <a:buClr>
                <a:schemeClr val="dk1"/>
              </a:buClr>
              <a:buSzPct val="100000"/>
              <a:buFont typeface="Lato"/>
              <a:defRPr sz="9600">
                <a:solidFill>
                  <a:schemeClr val="dk1"/>
                </a:solidFill>
                <a:latin typeface="Lato"/>
                <a:ea typeface="Lato"/>
                <a:cs typeface="Lato"/>
                <a:sym typeface="Lato"/>
              </a:defRPr>
            </a:lvl7pPr>
            <a:lvl8pPr lvl="7" algn="ctr" rtl="0">
              <a:spcBef>
                <a:spcPts val="0"/>
              </a:spcBef>
              <a:buClr>
                <a:schemeClr val="dk1"/>
              </a:buClr>
              <a:buSzPct val="100000"/>
              <a:buFont typeface="Lato"/>
              <a:defRPr sz="9600">
                <a:solidFill>
                  <a:schemeClr val="dk1"/>
                </a:solidFill>
                <a:latin typeface="Lato"/>
                <a:ea typeface="Lato"/>
                <a:cs typeface="Lato"/>
                <a:sym typeface="Lato"/>
              </a:defRPr>
            </a:lvl8pPr>
            <a:lvl9pPr lvl="8" algn="ctr" rtl="0">
              <a:spcBef>
                <a:spcPts val="0"/>
              </a:spcBef>
              <a:buClr>
                <a:schemeClr val="dk1"/>
              </a:buClr>
              <a:buSzPct val="100000"/>
              <a:buFont typeface="Lato"/>
              <a:defRPr sz="9600">
                <a:solidFill>
                  <a:schemeClr val="dk1"/>
                </a:solidFill>
                <a:latin typeface="Lato"/>
                <a:ea typeface="Lato"/>
                <a:cs typeface="Lato"/>
                <a:sym typeface="Lato"/>
              </a:defRPr>
            </a:lvl9pPr>
          </a:lstStyle>
          <a:p>
            <a:endParaRPr/>
          </a:p>
        </p:txBody>
      </p:sp>
      <p:sp>
        <p:nvSpPr>
          <p:cNvPr id="251" name="Shape 251"/>
          <p:cNvSpPr txBox="1">
            <a:spLocks noGrp="1"/>
          </p:cNvSpPr>
          <p:nvPr>
            <p:ph type="body" idx="1"/>
          </p:nvPr>
        </p:nvSpPr>
        <p:spPr>
          <a:xfrm>
            <a:off x="853950" y="2919450"/>
            <a:ext cx="7436100" cy="10716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252" name="Shape 252"/>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348375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itle Placeholder 1"/>
          <p:cNvSpPr>
            <a:spLocks noGrp="1"/>
          </p:cNvSpPr>
          <p:nvPr>
            <p:ph type="title"/>
          </p:nvPr>
        </p:nvSpPr>
        <p:spPr>
          <a:xfrm>
            <a:off x="-897467" y="2136379"/>
            <a:ext cx="109728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5" name="Footer Placeholder 3"/>
          <p:cNvSpPr>
            <a:spLocks noGrp="1"/>
          </p:cNvSpPr>
          <p:nvPr>
            <p:ph type="ftr" sz="quarter" idx="3"/>
          </p:nvPr>
        </p:nvSpPr>
        <p:spPr>
          <a:xfrm>
            <a:off x="3124200" y="3230563"/>
            <a:ext cx="2895600" cy="541337"/>
          </a:xfrm>
          <a:prstGeom prst="rect">
            <a:avLst/>
          </a:prstGeom>
        </p:spPr>
        <p:txBody>
          <a:bodyPr vert="horz" lIns="91440" tIns="45720" rIns="91440" bIns="45720" rtlCol="0" anchor="ctr"/>
          <a:lstStyle>
            <a:lvl1pPr algn="ctr">
              <a:defRPr sz="1200">
                <a:solidFill>
                  <a:srgbClr val="FFFFFF"/>
                </a:solidFill>
              </a:defRPr>
            </a:lvl1pPr>
          </a:lstStyle>
          <a:p>
            <a:r>
              <a:rPr lang="en-US" dirty="0"/>
              <a:t>MEMBER:</a:t>
            </a:r>
            <a:br>
              <a:rPr lang="en-US" dirty="0"/>
            </a:br>
            <a:r>
              <a:rPr lang="en-US" dirty="0"/>
              <a:t>DATE: </a:t>
            </a:r>
          </a:p>
        </p:txBody>
      </p:sp>
    </p:spTree>
    <p:extLst>
      <p:ext uri="{BB962C8B-B14F-4D97-AF65-F5344CB8AC3E}">
        <p14:creationId xmlns:p14="http://schemas.microsoft.com/office/powerpoint/2010/main" val="147477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648170" y="4772025"/>
            <a:ext cx="2895600" cy="273844"/>
          </a:xfrm>
        </p:spPr>
        <p:txBody>
          <a:bodyPr/>
          <a:lstStyle/>
          <a:p>
            <a:r>
              <a:rPr lang="en-US" dirty="0"/>
              <a:t>- Disability Awareness Training </a:t>
            </a:r>
          </a:p>
        </p:txBody>
      </p:sp>
      <p:sp>
        <p:nvSpPr>
          <p:cNvPr id="6" name="Slide Number Placeholder 5"/>
          <p:cNvSpPr>
            <a:spLocks noGrp="1"/>
          </p:cNvSpPr>
          <p:nvPr>
            <p:ph type="sldNum" sz="quarter" idx="12"/>
          </p:nvPr>
        </p:nvSpPr>
        <p:spPr>
          <a:xfrm>
            <a:off x="465965" y="4772148"/>
            <a:ext cx="376149" cy="273844"/>
          </a:xfrm>
          <a:prstGeom prst="rect">
            <a:avLst/>
          </a:prstGeom>
        </p:spPr>
        <p:txBody>
          <a:bodyPr/>
          <a:lstStyle/>
          <a:p>
            <a:fld id="{77BAB16C-C809-4F40-8BC4-C50A840F3132}" type="slidenum">
              <a:rPr lang="en-US" smtClean="0"/>
              <a:t>‹#›</a:t>
            </a:fld>
            <a:endParaRPr lang="en-US"/>
          </a:p>
        </p:txBody>
      </p:sp>
      <p:sp>
        <p:nvSpPr>
          <p:cNvPr id="10" name="Title Placeholder 1"/>
          <p:cNvSpPr>
            <a:spLocks noGrp="1"/>
          </p:cNvSpPr>
          <p:nvPr>
            <p:ph type="title"/>
          </p:nvPr>
        </p:nvSpPr>
        <p:spPr>
          <a:xfrm>
            <a:off x="457200" y="836533"/>
            <a:ext cx="8229600" cy="475163"/>
          </a:xfrm>
          <a:prstGeom prst="rect">
            <a:avLst/>
          </a:prstGeom>
        </p:spPr>
        <p:txBody>
          <a:bodyPr vert="horz" lIns="91440" tIns="45720" rIns="91440" bIns="45720" rtlCol="0" anchor="ctr">
            <a:normAutofit/>
          </a:bodyPr>
          <a:lstStyle/>
          <a:p>
            <a:r>
              <a:rPr lang="en-AU" dirty="0"/>
              <a:t>PRIMARY HEADING</a:t>
            </a:r>
            <a:endParaRPr lang="en-US" dirty="0"/>
          </a:p>
        </p:txBody>
      </p:sp>
      <p:sp>
        <p:nvSpPr>
          <p:cNvPr id="12" name="Picture Placeholder 11"/>
          <p:cNvSpPr>
            <a:spLocks noGrp="1"/>
          </p:cNvSpPr>
          <p:nvPr>
            <p:ph type="pic" sz="quarter" idx="13"/>
          </p:nvPr>
        </p:nvSpPr>
        <p:spPr>
          <a:xfrm>
            <a:off x="4505740" y="1871870"/>
            <a:ext cx="4181061" cy="2691796"/>
          </a:xfrm>
          <a:prstGeom prst="rect">
            <a:avLst/>
          </a:prstGeom>
        </p:spPr>
        <p:txBody>
          <a:bodyPr/>
          <a:lstStyle/>
          <a:p>
            <a:endParaRPr lang="en-US"/>
          </a:p>
        </p:txBody>
      </p:sp>
      <p:sp>
        <p:nvSpPr>
          <p:cNvPr id="14" name="Text Placeholder 13"/>
          <p:cNvSpPr>
            <a:spLocks noGrp="1"/>
          </p:cNvSpPr>
          <p:nvPr>
            <p:ph type="body" sz="quarter" idx="14" hasCustomPrompt="1"/>
          </p:nvPr>
        </p:nvSpPr>
        <p:spPr>
          <a:xfrm>
            <a:off x="457200" y="1515718"/>
            <a:ext cx="8229600" cy="3047948"/>
          </a:xfrm>
          <a:prstGeom prst="rect">
            <a:avLst/>
          </a:prstGeom>
        </p:spPr>
        <p:txBody>
          <a:bodyPr/>
          <a:lstStyle/>
          <a:p>
            <a:pPr lvl="0"/>
            <a:r>
              <a:rPr lang="en-AU" dirty="0"/>
              <a:t>Copy</a:t>
            </a:r>
            <a:br>
              <a:rPr lang="en-AU" dirty="0"/>
            </a:br>
            <a:endParaRPr lang="en-AU" dirty="0"/>
          </a:p>
          <a:p>
            <a:pPr lvl="0"/>
            <a:r>
              <a:rPr lang="en-AU" dirty="0"/>
              <a:t>Copy </a:t>
            </a:r>
          </a:p>
          <a:p>
            <a:pPr lvl="1"/>
            <a:r>
              <a:rPr lang="en-AU" dirty="0"/>
              <a:t>First point</a:t>
            </a:r>
          </a:p>
          <a:p>
            <a:pPr lvl="1"/>
            <a:r>
              <a:rPr lang="en-AU" dirty="0"/>
              <a:t>Second point</a:t>
            </a:r>
          </a:p>
        </p:txBody>
      </p:sp>
    </p:spTree>
    <p:extLst>
      <p:ext uri="{BB962C8B-B14F-4D97-AF65-F5344CB8AC3E}">
        <p14:creationId xmlns:p14="http://schemas.microsoft.com/office/powerpoint/2010/main" val="2417051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7200" y="836533"/>
            <a:ext cx="8229600" cy="475163"/>
          </a:xfrm>
          <a:prstGeom prst="rect">
            <a:avLst/>
          </a:prstGeom>
        </p:spPr>
        <p:txBody>
          <a:bodyPr vert="horz" lIns="91440" tIns="45720" rIns="91440" bIns="45720" rtlCol="0" anchor="ctr">
            <a:normAutofit/>
          </a:bodyPr>
          <a:lstStyle>
            <a:lvl1pPr>
              <a:defRPr lang="en-AU" sz="1800" kern="1200" baseline="0" dirty="0" smtClean="0">
                <a:solidFill>
                  <a:schemeClr val="tx1"/>
                </a:solidFill>
                <a:latin typeface="Arial" panose="020B0604020202020204" pitchFamily="34" charset="0"/>
                <a:ea typeface="+mn-ea"/>
                <a:cs typeface="Arial" panose="020B0604020202020204" pitchFamily="34" charset="0"/>
              </a:defRPr>
            </a:lvl1pPr>
          </a:lstStyle>
          <a:p>
            <a:r>
              <a:rPr lang="en-AU" dirty="0"/>
              <a:t>PRIMARY HEADING</a:t>
            </a:r>
            <a:endParaRPr lang="en-US" dirty="0"/>
          </a:p>
        </p:txBody>
      </p:sp>
      <p:sp>
        <p:nvSpPr>
          <p:cNvPr id="12" name="Picture Placeholder 11"/>
          <p:cNvSpPr>
            <a:spLocks noGrp="1"/>
          </p:cNvSpPr>
          <p:nvPr>
            <p:ph type="pic" sz="quarter" idx="13"/>
          </p:nvPr>
        </p:nvSpPr>
        <p:spPr>
          <a:xfrm>
            <a:off x="4505740" y="1871870"/>
            <a:ext cx="4181061" cy="2691796"/>
          </a:xfrm>
          <a:prstGeom prst="rect">
            <a:avLst/>
          </a:prstGeom>
        </p:spPr>
        <p:txBody>
          <a:bodyPr/>
          <a:lstStyle/>
          <a:p>
            <a:endParaRPr lang="en-US"/>
          </a:p>
        </p:txBody>
      </p:sp>
      <p:sp>
        <p:nvSpPr>
          <p:cNvPr id="14" name="Text Placeholder 13"/>
          <p:cNvSpPr>
            <a:spLocks noGrp="1"/>
          </p:cNvSpPr>
          <p:nvPr>
            <p:ph type="body" sz="quarter" idx="14" hasCustomPrompt="1"/>
          </p:nvPr>
        </p:nvSpPr>
        <p:spPr>
          <a:xfrm>
            <a:off x="457200" y="1515718"/>
            <a:ext cx="8229600" cy="3047948"/>
          </a:xfrm>
          <a:prstGeom prst="rect">
            <a:avLst/>
          </a:prstGeom>
        </p:spPr>
        <p:txBody>
          <a:bodyPr/>
          <a:lstStyle/>
          <a:p>
            <a:pPr lvl="0"/>
            <a:r>
              <a:rPr lang="en-AU" dirty="0"/>
              <a:t>Copy</a:t>
            </a:r>
            <a:br>
              <a:rPr lang="en-AU" dirty="0"/>
            </a:br>
            <a:endParaRPr lang="en-AU" dirty="0"/>
          </a:p>
          <a:p>
            <a:pPr lvl="0"/>
            <a:r>
              <a:rPr lang="en-AU" dirty="0"/>
              <a:t>Copy </a:t>
            </a:r>
          </a:p>
          <a:p>
            <a:pPr lvl="1"/>
            <a:r>
              <a:rPr lang="en-AU" dirty="0"/>
              <a:t>First point</a:t>
            </a:r>
          </a:p>
          <a:p>
            <a:pPr lvl="1"/>
            <a:r>
              <a:rPr lang="en-AU" dirty="0"/>
              <a:t>Second point</a:t>
            </a:r>
          </a:p>
        </p:txBody>
      </p:sp>
    </p:spTree>
    <p:extLst>
      <p:ext uri="{BB962C8B-B14F-4D97-AF65-F5344CB8AC3E}">
        <p14:creationId xmlns:p14="http://schemas.microsoft.com/office/powerpoint/2010/main" val="550381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lvl1pPr>
          </a:lstStyle>
          <a:p>
            <a:pPr>
              <a:defRPr/>
            </a:pPr>
            <a:fld id="{A750C05C-7EF7-40F3-AB8E-B93D00B4AC0F}" type="datetimeFigureOut">
              <a:rPr lang="en-US" altLang="en-US"/>
              <a:pPr>
                <a:defRPr/>
              </a:pPr>
              <a:t>7/5/2017</a:t>
            </a:fld>
            <a:endParaRPr lang="en-US" altLang="en-US"/>
          </a:p>
        </p:txBody>
      </p:sp>
      <p:sp>
        <p:nvSpPr>
          <p:cNvPr id="5" name="Footer Placeholder 4"/>
          <p:cNvSpPr>
            <a:spLocks noGrp="1"/>
          </p:cNvSpPr>
          <p:nvPr>
            <p:ph type="ftr" sz="quarter" idx="11"/>
          </p:nvPr>
        </p:nvSpPr>
        <p:spPr>
          <a:xfrm>
            <a:off x="658753" y="4772025"/>
            <a:ext cx="2895600" cy="273844"/>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57201" y="4772148"/>
            <a:ext cx="395497" cy="273844"/>
          </a:xfrm>
          <a:prstGeom prst="rect">
            <a:avLst/>
          </a:prstGeom>
        </p:spPr>
        <p:txBody>
          <a:bodyPr/>
          <a:lstStyle>
            <a:lvl1pPr>
              <a:defRPr/>
            </a:lvl1pPr>
          </a:lstStyle>
          <a:p>
            <a:fld id="{0417E5EA-7492-496F-A129-D9CD1D5D1C6F}" type="slidenum">
              <a:rPr lang="en-US" altLang="en-US"/>
              <a:pPr/>
              <a:t>‹#›</a:t>
            </a:fld>
            <a:endParaRPr lang="en-US" altLang="en-US"/>
          </a:p>
        </p:txBody>
      </p:sp>
    </p:spTree>
    <p:extLst>
      <p:ext uri="{BB962C8B-B14F-4D97-AF65-F5344CB8AC3E}">
        <p14:creationId xmlns:p14="http://schemas.microsoft.com/office/powerpoint/2010/main" val="1728336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Woolworths Logistics Title and two columns">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311700" y="1152475"/>
            <a:ext cx="3999900" cy="3416400"/>
          </a:xfrm>
          <a:prstGeom prst="rect">
            <a:avLst/>
          </a:prstGeom>
        </p:spPr>
        <p:txBody>
          <a:bodyPr lIns="91500" tIns="91500" rIns="91500" bIns="91500" anchor="t" anchorCtr="0"/>
          <a:lstStyle>
            <a:lvl1pPr lvl="0" rtl="0">
              <a:spcBef>
                <a:spcPts val="0"/>
              </a:spcBef>
              <a:buClr>
                <a:schemeClr val="accent2"/>
              </a:buClr>
              <a:buSzPct val="100000"/>
              <a:defRPr sz="1400">
                <a:solidFill>
                  <a:schemeClr val="accent2"/>
                </a:solidFill>
              </a:defRPr>
            </a:lvl1pPr>
            <a:lvl2pPr lvl="1" rtl="0">
              <a:spcBef>
                <a:spcPts val="0"/>
              </a:spcBef>
              <a:buClr>
                <a:schemeClr val="accent2"/>
              </a:buClr>
              <a:buSzPct val="100000"/>
              <a:defRPr sz="1200">
                <a:solidFill>
                  <a:schemeClr val="accent2"/>
                </a:solidFill>
              </a:defRPr>
            </a:lvl2pPr>
            <a:lvl3pPr lvl="2" rtl="0">
              <a:spcBef>
                <a:spcPts val="0"/>
              </a:spcBef>
              <a:buClr>
                <a:schemeClr val="accent2"/>
              </a:buClr>
              <a:buSzPct val="100000"/>
              <a:defRPr sz="1200">
                <a:solidFill>
                  <a:schemeClr val="accent2"/>
                </a:solidFill>
              </a:defRPr>
            </a:lvl3pPr>
            <a:lvl4pPr lvl="3" rtl="0">
              <a:spcBef>
                <a:spcPts val="0"/>
              </a:spcBef>
              <a:buClr>
                <a:schemeClr val="accent2"/>
              </a:buClr>
              <a:buSzPct val="100000"/>
              <a:defRPr sz="1200">
                <a:solidFill>
                  <a:schemeClr val="accent2"/>
                </a:solidFill>
              </a:defRPr>
            </a:lvl4pPr>
            <a:lvl5pPr lvl="4" rtl="0">
              <a:spcBef>
                <a:spcPts val="0"/>
              </a:spcBef>
              <a:buClr>
                <a:schemeClr val="accent2"/>
              </a:buClr>
              <a:buSzPct val="100000"/>
              <a:defRPr sz="1200">
                <a:solidFill>
                  <a:schemeClr val="accent2"/>
                </a:solidFill>
              </a:defRPr>
            </a:lvl5pPr>
            <a:lvl6pPr lvl="5" rtl="0">
              <a:spcBef>
                <a:spcPts val="0"/>
              </a:spcBef>
              <a:buClr>
                <a:schemeClr val="accent2"/>
              </a:buClr>
              <a:buSzPct val="100000"/>
              <a:defRPr sz="1200">
                <a:solidFill>
                  <a:schemeClr val="accent2"/>
                </a:solidFill>
              </a:defRPr>
            </a:lvl6pPr>
            <a:lvl7pPr lvl="6" rtl="0">
              <a:spcBef>
                <a:spcPts val="0"/>
              </a:spcBef>
              <a:buClr>
                <a:schemeClr val="accent2"/>
              </a:buClr>
              <a:buSzPct val="100000"/>
              <a:defRPr sz="1200">
                <a:solidFill>
                  <a:schemeClr val="accent2"/>
                </a:solidFill>
              </a:defRPr>
            </a:lvl7pPr>
            <a:lvl8pPr lvl="7" rtl="0">
              <a:spcBef>
                <a:spcPts val="0"/>
              </a:spcBef>
              <a:buClr>
                <a:schemeClr val="accent2"/>
              </a:buClr>
              <a:buSzPct val="100000"/>
              <a:defRPr sz="1200">
                <a:solidFill>
                  <a:schemeClr val="accent2"/>
                </a:solidFill>
              </a:defRPr>
            </a:lvl8pPr>
            <a:lvl9pPr lvl="8" rtl="0">
              <a:spcBef>
                <a:spcPts val="0"/>
              </a:spcBef>
              <a:buClr>
                <a:schemeClr val="accent2"/>
              </a:buClr>
              <a:buSzPct val="100000"/>
              <a:defRPr sz="1200">
                <a:solidFill>
                  <a:schemeClr val="accent2"/>
                </a:solidFill>
              </a:defRPr>
            </a:lvl9pPr>
          </a:lstStyle>
          <a:p>
            <a:endParaRPr/>
          </a:p>
        </p:txBody>
      </p:sp>
      <p:sp>
        <p:nvSpPr>
          <p:cNvPr id="138" name="Shape 138"/>
          <p:cNvSpPr txBox="1">
            <a:spLocks noGrp="1"/>
          </p:cNvSpPr>
          <p:nvPr>
            <p:ph type="body" idx="2"/>
          </p:nvPr>
        </p:nvSpPr>
        <p:spPr>
          <a:xfrm>
            <a:off x="4832400" y="1152475"/>
            <a:ext cx="3999900" cy="3416400"/>
          </a:xfrm>
          <a:prstGeom prst="rect">
            <a:avLst/>
          </a:prstGeom>
        </p:spPr>
        <p:txBody>
          <a:bodyPr lIns="91500" tIns="91500" rIns="91500" bIns="91500" anchor="t" anchorCtr="0"/>
          <a:lstStyle>
            <a:lvl1pPr lvl="0" rtl="0">
              <a:spcBef>
                <a:spcPts val="0"/>
              </a:spcBef>
              <a:buClr>
                <a:schemeClr val="accent2"/>
              </a:buClr>
              <a:buSzPct val="100000"/>
              <a:defRPr sz="1400">
                <a:solidFill>
                  <a:schemeClr val="accent2"/>
                </a:solidFill>
              </a:defRPr>
            </a:lvl1pPr>
            <a:lvl2pPr lvl="1" rtl="0">
              <a:spcBef>
                <a:spcPts val="0"/>
              </a:spcBef>
              <a:buClr>
                <a:schemeClr val="accent2"/>
              </a:buClr>
              <a:buSzPct val="100000"/>
              <a:defRPr sz="1200">
                <a:solidFill>
                  <a:schemeClr val="accent2"/>
                </a:solidFill>
              </a:defRPr>
            </a:lvl2pPr>
            <a:lvl3pPr lvl="2" rtl="0">
              <a:spcBef>
                <a:spcPts val="0"/>
              </a:spcBef>
              <a:buClr>
                <a:schemeClr val="accent2"/>
              </a:buClr>
              <a:buSzPct val="100000"/>
              <a:defRPr sz="1200">
                <a:solidFill>
                  <a:schemeClr val="accent2"/>
                </a:solidFill>
              </a:defRPr>
            </a:lvl3pPr>
            <a:lvl4pPr lvl="3" rtl="0">
              <a:spcBef>
                <a:spcPts val="0"/>
              </a:spcBef>
              <a:buClr>
                <a:schemeClr val="accent2"/>
              </a:buClr>
              <a:buSzPct val="100000"/>
              <a:defRPr sz="1200">
                <a:solidFill>
                  <a:schemeClr val="accent2"/>
                </a:solidFill>
              </a:defRPr>
            </a:lvl4pPr>
            <a:lvl5pPr lvl="4" rtl="0">
              <a:spcBef>
                <a:spcPts val="0"/>
              </a:spcBef>
              <a:buClr>
                <a:schemeClr val="accent2"/>
              </a:buClr>
              <a:buSzPct val="100000"/>
              <a:defRPr sz="1200">
                <a:solidFill>
                  <a:schemeClr val="accent2"/>
                </a:solidFill>
              </a:defRPr>
            </a:lvl5pPr>
            <a:lvl6pPr lvl="5" rtl="0">
              <a:spcBef>
                <a:spcPts val="0"/>
              </a:spcBef>
              <a:buClr>
                <a:schemeClr val="accent2"/>
              </a:buClr>
              <a:buSzPct val="100000"/>
              <a:defRPr sz="1200">
                <a:solidFill>
                  <a:schemeClr val="accent2"/>
                </a:solidFill>
              </a:defRPr>
            </a:lvl6pPr>
            <a:lvl7pPr lvl="6" rtl="0">
              <a:spcBef>
                <a:spcPts val="0"/>
              </a:spcBef>
              <a:buClr>
                <a:schemeClr val="accent2"/>
              </a:buClr>
              <a:buSzPct val="100000"/>
              <a:defRPr sz="1200">
                <a:solidFill>
                  <a:schemeClr val="accent2"/>
                </a:solidFill>
              </a:defRPr>
            </a:lvl7pPr>
            <a:lvl8pPr lvl="7" rtl="0">
              <a:spcBef>
                <a:spcPts val="0"/>
              </a:spcBef>
              <a:buClr>
                <a:schemeClr val="accent2"/>
              </a:buClr>
              <a:buSzPct val="100000"/>
              <a:defRPr sz="1200">
                <a:solidFill>
                  <a:schemeClr val="accent2"/>
                </a:solidFill>
              </a:defRPr>
            </a:lvl8pPr>
            <a:lvl9pPr lvl="8" rtl="0">
              <a:spcBef>
                <a:spcPts val="0"/>
              </a:spcBef>
              <a:buClr>
                <a:schemeClr val="accent2"/>
              </a:buClr>
              <a:buSzPct val="100000"/>
              <a:defRPr sz="1200">
                <a:solidFill>
                  <a:schemeClr val="accent2"/>
                </a:solidFill>
              </a:defRPr>
            </a:lvl9pPr>
          </a:lstStyle>
          <a:p>
            <a:endParaRPr/>
          </a:p>
        </p:txBody>
      </p:sp>
      <p:sp>
        <p:nvSpPr>
          <p:cNvPr id="139" name="Shape 139"/>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sp>
        <p:nvSpPr>
          <p:cNvPr id="140" name="Shape 140"/>
          <p:cNvSpPr txBox="1">
            <a:spLocks noGrp="1"/>
          </p:cNvSpPr>
          <p:nvPr>
            <p:ph type="title"/>
          </p:nvPr>
        </p:nvSpPr>
        <p:spPr>
          <a:xfrm>
            <a:off x="311700" y="216425"/>
            <a:ext cx="8520600" cy="572700"/>
          </a:xfrm>
          <a:prstGeom prst="rect">
            <a:avLst/>
          </a:prstGeom>
        </p:spPr>
        <p:txBody>
          <a:bodyPr lIns="91500" tIns="91500" rIns="91500" bIns="91500" anchor="t" anchorCtr="0"/>
          <a:lstStyle>
            <a:lvl1pPr lvl="0" rtl="0">
              <a:spcBef>
                <a:spcPts val="0"/>
              </a:spcBef>
              <a:buClr>
                <a:srgbClr val="D51046"/>
              </a:buClr>
              <a:buSzPct val="100000"/>
              <a:defRPr sz="2400" b="1">
                <a:solidFill>
                  <a:srgbClr val="D51046"/>
                </a:solidFill>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pic>
        <p:nvPicPr>
          <p:cNvPr id="141" name="Shape 141"/>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Woolworths Logistics Title only">
    <p:spTree>
      <p:nvGrpSpPr>
        <p:cNvPr id="1" name="Shape 142"/>
        <p:cNvGrpSpPr/>
        <p:nvPr/>
      </p:nvGrpSpPr>
      <p:grpSpPr>
        <a:xfrm>
          <a:off x="0" y="0"/>
          <a:ext cx="0" cy="0"/>
          <a:chOff x="0" y="0"/>
          <a:chExt cx="0" cy="0"/>
        </a:xfrm>
      </p:grpSpPr>
      <p:sp>
        <p:nvSpPr>
          <p:cNvPr id="143" name="Shape 143"/>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sp>
        <p:nvSpPr>
          <p:cNvPr id="144" name="Shape 144"/>
          <p:cNvSpPr txBox="1">
            <a:spLocks noGrp="1"/>
          </p:cNvSpPr>
          <p:nvPr>
            <p:ph type="title"/>
          </p:nvPr>
        </p:nvSpPr>
        <p:spPr>
          <a:xfrm>
            <a:off x="311700" y="216425"/>
            <a:ext cx="8520600" cy="572700"/>
          </a:xfrm>
          <a:prstGeom prst="rect">
            <a:avLst/>
          </a:prstGeom>
        </p:spPr>
        <p:txBody>
          <a:bodyPr lIns="91500" tIns="91500" rIns="91500" bIns="91500" anchor="t" anchorCtr="0"/>
          <a:lstStyle>
            <a:lvl1pPr lvl="0" rtl="0">
              <a:spcBef>
                <a:spcPts val="0"/>
              </a:spcBef>
              <a:buClr>
                <a:srgbClr val="D51046"/>
              </a:buClr>
              <a:buSzPct val="100000"/>
              <a:defRPr sz="2400" b="1">
                <a:solidFill>
                  <a:srgbClr val="D51046"/>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145" name="Shape 145"/>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Woolworths Logistics Title only Reversed">
    <p:spTree>
      <p:nvGrpSpPr>
        <p:cNvPr id="1" name="Shape 146"/>
        <p:cNvGrpSpPr/>
        <p:nvPr/>
      </p:nvGrpSpPr>
      <p:grpSpPr>
        <a:xfrm>
          <a:off x="0" y="0"/>
          <a:ext cx="0" cy="0"/>
          <a:chOff x="0" y="0"/>
          <a:chExt cx="0" cy="0"/>
        </a:xfrm>
      </p:grpSpPr>
      <p:sp>
        <p:nvSpPr>
          <p:cNvPr id="147" name="Shape 147"/>
          <p:cNvSpPr/>
          <p:nvPr/>
        </p:nvSpPr>
        <p:spPr>
          <a:xfrm>
            <a:off x="0" y="50"/>
            <a:ext cx="9153600" cy="5143500"/>
          </a:xfrm>
          <a:prstGeom prst="rect">
            <a:avLst/>
          </a:prstGeom>
          <a:solidFill>
            <a:srgbClr val="595959"/>
          </a:solidFill>
          <a:ln>
            <a:noFill/>
          </a:ln>
        </p:spPr>
        <p:txBody>
          <a:bodyPr lIns="91500" tIns="91500" rIns="91500" bIns="91500" anchor="ctr" anchorCtr="0">
            <a:noAutofit/>
          </a:bodyPr>
          <a:lstStyle/>
          <a:p>
            <a:pPr lvl="0">
              <a:spcBef>
                <a:spcPts val="0"/>
              </a:spcBef>
              <a:buNone/>
            </a:pPr>
            <a:endParaRPr/>
          </a:p>
        </p:txBody>
      </p:sp>
      <p:sp>
        <p:nvSpPr>
          <p:cNvPr id="148" name="Shape 148"/>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sp>
        <p:nvSpPr>
          <p:cNvPr id="149" name="Shape 149"/>
          <p:cNvSpPr txBox="1">
            <a:spLocks noGrp="1"/>
          </p:cNvSpPr>
          <p:nvPr>
            <p:ph type="title"/>
          </p:nvPr>
        </p:nvSpPr>
        <p:spPr>
          <a:xfrm>
            <a:off x="311700" y="216425"/>
            <a:ext cx="8520600" cy="572700"/>
          </a:xfrm>
          <a:prstGeom prst="rect">
            <a:avLst/>
          </a:prstGeom>
        </p:spPr>
        <p:txBody>
          <a:bodyPr lIns="91500" tIns="91500" rIns="91500" bIns="91500" anchor="t" anchorCtr="0"/>
          <a:lstStyle>
            <a:lvl1pPr lvl="0" rtl="0">
              <a:spcBef>
                <a:spcPts val="0"/>
              </a:spcBef>
              <a:buClr>
                <a:srgbClr val="FFFFFF"/>
              </a:buClr>
              <a:buSzPct val="100000"/>
              <a:defRPr sz="2400" b="1">
                <a:solidFill>
                  <a:srgbClr val="FFFFFF"/>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150" name="Shape 150"/>
          <p:cNvPicPr preferRelativeResize="0"/>
          <p:nvPr/>
        </p:nvPicPr>
        <p:blipFill>
          <a:blip r:embed="rId2">
            <a:alphaModFix/>
          </a:blip>
          <a:stretch>
            <a:fillRect/>
          </a:stretch>
        </p:blipFill>
        <p:spPr>
          <a:xfrm>
            <a:off x="322531" y="4712386"/>
            <a:ext cx="699085" cy="20873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Woolworths Logistics One-column text">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311700" y="1389600"/>
            <a:ext cx="2808000" cy="3179400"/>
          </a:xfrm>
          <a:prstGeom prst="rect">
            <a:avLst/>
          </a:prstGeom>
        </p:spPr>
        <p:txBody>
          <a:bodyPr lIns="91500" tIns="91500" rIns="91500" bIns="91500" anchor="t" anchorCtr="0"/>
          <a:lstStyle>
            <a:lvl1pPr lvl="0" rtl="0">
              <a:spcBef>
                <a:spcPts val="0"/>
              </a:spcBef>
              <a:buClr>
                <a:schemeClr val="accent2"/>
              </a:buClr>
              <a:buSzPct val="100000"/>
              <a:defRPr sz="1200">
                <a:solidFill>
                  <a:schemeClr val="accent2"/>
                </a:solidFill>
              </a:defRPr>
            </a:lvl1pPr>
            <a:lvl2pPr lvl="1" rtl="0">
              <a:spcBef>
                <a:spcPts val="0"/>
              </a:spcBef>
              <a:buClr>
                <a:schemeClr val="accent2"/>
              </a:buClr>
              <a:buSzPct val="100000"/>
              <a:defRPr sz="1200">
                <a:solidFill>
                  <a:schemeClr val="accent2"/>
                </a:solidFill>
              </a:defRPr>
            </a:lvl2pPr>
            <a:lvl3pPr lvl="2" rtl="0">
              <a:spcBef>
                <a:spcPts val="0"/>
              </a:spcBef>
              <a:buClr>
                <a:schemeClr val="accent2"/>
              </a:buClr>
              <a:buSzPct val="100000"/>
              <a:defRPr sz="1200">
                <a:solidFill>
                  <a:schemeClr val="accent2"/>
                </a:solidFill>
              </a:defRPr>
            </a:lvl3pPr>
            <a:lvl4pPr lvl="3" rtl="0">
              <a:spcBef>
                <a:spcPts val="0"/>
              </a:spcBef>
              <a:buClr>
                <a:schemeClr val="accent2"/>
              </a:buClr>
              <a:buSzPct val="100000"/>
              <a:defRPr sz="1200">
                <a:solidFill>
                  <a:schemeClr val="accent2"/>
                </a:solidFill>
              </a:defRPr>
            </a:lvl4pPr>
            <a:lvl5pPr lvl="4" rtl="0">
              <a:spcBef>
                <a:spcPts val="0"/>
              </a:spcBef>
              <a:buClr>
                <a:schemeClr val="accent2"/>
              </a:buClr>
              <a:buSzPct val="100000"/>
              <a:defRPr sz="1200">
                <a:solidFill>
                  <a:schemeClr val="accent2"/>
                </a:solidFill>
              </a:defRPr>
            </a:lvl5pPr>
            <a:lvl6pPr lvl="5" rtl="0">
              <a:spcBef>
                <a:spcPts val="0"/>
              </a:spcBef>
              <a:buClr>
                <a:schemeClr val="accent2"/>
              </a:buClr>
              <a:buSzPct val="100000"/>
              <a:defRPr sz="1200">
                <a:solidFill>
                  <a:schemeClr val="accent2"/>
                </a:solidFill>
              </a:defRPr>
            </a:lvl6pPr>
            <a:lvl7pPr lvl="6" rtl="0">
              <a:spcBef>
                <a:spcPts val="0"/>
              </a:spcBef>
              <a:buClr>
                <a:schemeClr val="accent2"/>
              </a:buClr>
              <a:buSzPct val="100000"/>
              <a:defRPr sz="1200">
                <a:solidFill>
                  <a:schemeClr val="accent2"/>
                </a:solidFill>
              </a:defRPr>
            </a:lvl7pPr>
            <a:lvl8pPr lvl="7" rtl="0">
              <a:spcBef>
                <a:spcPts val="0"/>
              </a:spcBef>
              <a:buClr>
                <a:schemeClr val="accent2"/>
              </a:buClr>
              <a:buSzPct val="100000"/>
              <a:defRPr sz="1200">
                <a:solidFill>
                  <a:schemeClr val="accent2"/>
                </a:solidFill>
              </a:defRPr>
            </a:lvl8pPr>
            <a:lvl9pPr lvl="8" rtl="0">
              <a:spcBef>
                <a:spcPts val="0"/>
              </a:spcBef>
              <a:buClr>
                <a:schemeClr val="accent2"/>
              </a:buClr>
              <a:buSzPct val="100000"/>
              <a:defRPr sz="1200">
                <a:solidFill>
                  <a:schemeClr val="accent2"/>
                </a:solidFill>
              </a:defRPr>
            </a:lvl9pPr>
          </a:lstStyle>
          <a:p>
            <a:endParaRPr/>
          </a:p>
        </p:txBody>
      </p:sp>
      <p:sp>
        <p:nvSpPr>
          <p:cNvPr id="153" name="Shape 153"/>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sp>
        <p:nvSpPr>
          <p:cNvPr id="154" name="Shape 154"/>
          <p:cNvSpPr txBox="1">
            <a:spLocks noGrp="1"/>
          </p:cNvSpPr>
          <p:nvPr>
            <p:ph type="title"/>
          </p:nvPr>
        </p:nvSpPr>
        <p:spPr>
          <a:xfrm>
            <a:off x="311700" y="216425"/>
            <a:ext cx="4187400" cy="572700"/>
          </a:xfrm>
          <a:prstGeom prst="rect">
            <a:avLst/>
          </a:prstGeom>
        </p:spPr>
        <p:txBody>
          <a:bodyPr lIns="91500" tIns="91500" rIns="91500" bIns="91500" anchor="t" anchorCtr="0"/>
          <a:lstStyle>
            <a:lvl1pPr lvl="0" rtl="0">
              <a:spcBef>
                <a:spcPts val="0"/>
              </a:spcBef>
              <a:buClr>
                <a:srgbClr val="D51046"/>
              </a:buClr>
              <a:buSzPct val="100000"/>
              <a:defRPr sz="2400" b="1">
                <a:solidFill>
                  <a:srgbClr val="D51046"/>
                </a:solidFill>
              </a:defRPr>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pic>
        <p:nvPicPr>
          <p:cNvPr id="155" name="Shape 155"/>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Woolworths Logistics Big Title">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225796" y="450150"/>
            <a:ext cx="6367800" cy="4090800"/>
          </a:xfrm>
          <a:prstGeom prst="rect">
            <a:avLst/>
          </a:prstGeom>
        </p:spPr>
        <p:txBody>
          <a:bodyPr lIns="91500" tIns="91500" rIns="91500" bIns="91500" anchor="ctr" anchorCtr="0"/>
          <a:lstStyle>
            <a:lvl1pPr lvl="0" rtl="0">
              <a:spcBef>
                <a:spcPts val="0"/>
              </a:spcBef>
              <a:buClr>
                <a:srgbClr val="D51046"/>
              </a:buClr>
              <a:buSzPct val="100000"/>
              <a:defRPr sz="4800" b="1">
                <a:solidFill>
                  <a:srgbClr val="D51046"/>
                </a:solidFill>
              </a:defRPr>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a:endParaRPr/>
          </a:p>
        </p:txBody>
      </p:sp>
      <p:sp>
        <p:nvSpPr>
          <p:cNvPr id="158" name="Shape 158"/>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59" name="Shape 159"/>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Woolworths Logistics Section title and description">
    <p:spTree>
      <p:nvGrpSpPr>
        <p:cNvPr id="1" name="Shape 160"/>
        <p:cNvGrpSpPr/>
        <p:nvPr/>
      </p:nvGrpSpPr>
      <p:grpSpPr>
        <a:xfrm>
          <a:off x="0" y="0"/>
          <a:ext cx="0" cy="0"/>
          <a:chOff x="0" y="0"/>
          <a:chExt cx="0" cy="0"/>
        </a:xfrm>
      </p:grpSpPr>
      <p:sp>
        <p:nvSpPr>
          <p:cNvPr id="161" name="Shape 161"/>
          <p:cNvSpPr/>
          <p:nvPr/>
        </p:nvSpPr>
        <p:spPr>
          <a:xfrm>
            <a:off x="4572000" y="-125"/>
            <a:ext cx="4572000" cy="5143500"/>
          </a:xfrm>
          <a:prstGeom prst="rect">
            <a:avLst/>
          </a:prstGeom>
          <a:solidFill>
            <a:schemeClr val="lt2"/>
          </a:solidFill>
          <a:ln>
            <a:noFill/>
          </a:ln>
        </p:spPr>
        <p:txBody>
          <a:bodyPr lIns="91500" tIns="91500" rIns="91500" bIns="91500" anchor="ctr" anchorCtr="0">
            <a:noAutofit/>
          </a:bodyPr>
          <a:lstStyle/>
          <a:p>
            <a:pPr lvl="0">
              <a:spcBef>
                <a:spcPts val="0"/>
              </a:spcBef>
              <a:buNone/>
            </a:pPr>
            <a:endParaRPr/>
          </a:p>
        </p:txBody>
      </p:sp>
      <p:sp>
        <p:nvSpPr>
          <p:cNvPr id="162" name="Shape 162"/>
          <p:cNvSpPr txBox="1">
            <a:spLocks noGrp="1"/>
          </p:cNvSpPr>
          <p:nvPr>
            <p:ph type="title"/>
          </p:nvPr>
        </p:nvSpPr>
        <p:spPr>
          <a:xfrm>
            <a:off x="265500" y="1233175"/>
            <a:ext cx="4045200" cy="1482300"/>
          </a:xfrm>
          <a:prstGeom prst="rect">
            <a:avLst/>
          </a:prstGeom>
        </p:spPr>
        <p:txBody>
          <a:bodyPr lIns="91500" tIns="91500" rIns="91500" bIns="91500" anchor="b" anchorCtr="0"/>
          <a:lstStyle>
            <a:lvl1pPr lvl="0" rtl="0">
              <a:spcBef>
                <a:spcPts val="0"/>
              </a:spcBef>
              <a:buClr>
                <a:srgbClr val="D51046"/>
              </a:buClr>
              <a:buSzPct val="100000"/>
              <a:defRPr sz="4200" b="1">
                <a:solidFill>
                  <a:srgbClr val="D51046"/>
                </a:solidFill>
              </a:defRPr>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163" name="Shape 163"/>
          <p:cNvSpPr txBox="1">
            <a:spLocks noGrp="1"/>
          </p:cNvSpPr>
          <p:nvPr>
            <p:ph type="subTitle" idx="1"/>
          </p:nvPr>
        </p:nvSpPr>
        <p:spPr>
          <a:xfrm>
            <a:off x="265500" y="2803075"/>
            <a:ext cx="4045200" cy="1235100"/>
          </a:xfrm>
          <a:prstGeom prst="rect">
            <a:avLst/>
          </a:prstGeom>
        </p:spPr>
        <p:txBody>
          <a:bodyPr lIns="91500" tIns="91500" rIns="91500" bIns="91500"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164" name="Shape 164"/>
          <p:cNvSpPr txBox="1">
            <a:spLocks noGrp="1"/>
          </p:cNvSpPr>
          <p:nvPr>
            <p:ph type="body" idx="2"/>
          </p:nvPr>
        </p:nvSpPr>
        <p:spPr>
          <a:xfrm>
            <a:off x="4939500" y="724075"/>
            <a:ext cx="3837000" cy="3695100"/>
          </a:xfrm>
          <a:prstGeom prst="rect">
            <a:avLst/>
          </a:prstGeom>
        </p:spPr>
        <p:txBody>
          <a:bodyPr lIns="91500" tIns="91500" rIns="91500" bIns="91500" anchor="ctr" anchorCtr="0"/>
          <a:lstStyle>
            <a:lvl1pPr lvl="0" rtl="0">
              <a:spcBef>
                <a:spcPts val="0"/>
              </a:spcBef>
              <a:buClr>
                <a:schemeClr val="accent2"/>
              </a:buClr>
              <a:defRPr>
                <a:solidFill>
                  <a:schemeClr val="accent2"/>
                </a:solidFill>
              </a:defRPr>
            </a:lvl1pPr>
            <a:lvl2pPr lvl="1" rtl="0">
              <a:spcBef>
                <a:spcPts val="0"/>
              </a:spcBef>
              <a:buClr>
                <a:schemeClr val="accent2"/>
              </a:buClr>
              <a:defRPr>
                <a:solidFill>
                  <a:schemeClr val="accent2"/>
                </a:solidFill>
              </a:defRPr>
            </a:lvl2pPr>
            <a:lvl3pPr lvl="2" rtl="0">
              <a:spcBef>
                <a:spcPts val="0"/>
              </a:spcBef>
              <a:buClr>
                <a:schemeClr val="accent2"/>
              </a:buClr>
              <a:defRPr>
                <a:solidFill>
                  <a:schemeClr val="accent2"/>
                </a:solidFill>
              </a:defRPr>
            </a:lvl3pPr>
            <a:lvl4pPr lvl="3" rtl="0">
              <a:spcBef>
                <a:spcPts val="0"/>
              </a:spcBef>
              <a:buClr>
                <a:schemeClr val="accent2"/>
              </a:buClr>
              <a:defRPr>
                <a:solidFill>
                  <a:schemeClr val="accent2"/>
                </a:solidFill>
              </a:defRPr>
            </a:lvl4pPr>
            <a:lvl5pPr lvl="4" rtl="0">
              <a:spcBef>
                <a:spcPts val="0"/>
              </a:spcBef>
              <a:buClr>
                <a:schemeClr val="accent2"/>
              </a:buClr>
              <a:defRPr>
                <a:solidFill>
                  <a:schemeClr val="accent2"/>
                </a:solidFill>
              </a:defRPr>
            </a:lvl5pPr>
            <a:lvl6pPr lvl="5" rtl="0">
              <a:spcBef>
                <a:spcPts val="0"/>
              </a:spcBef>
              <a:buClr>
                <a:schemeClr val="accent2"/>
              </a:buClr>
              <a:defRPr>
                <a:solidFill>
                  <a:schemeClr val="accent2"/>
                </a:solidFill>
              </a:defRPr>
            </a:lvl6pPr>
            <a:lvl7pPr lvl="6" rtl="0">
              <a:spcBef>
                <a:spcPts val="0"/>
              </a:spcBef>
              <a:buClr>
                <a:schemeClr val="accent2"/>
              </a:buClr>
              <a:defRPr>
                <a:solidFill>
                  <a:schemeClr val="accent2"/>
                </a:solidFill>
              </a:defRPr>
            </a:lvl7pPr>
            <a:lvl8pPr lvl="7" rtl="0">
              <a:spcBef>
                <a:spcPts val="0"/>
              </a:spcBef>
              <a:buClr>
                <a:schemeClr val="accent2"/>
              </a:buClr>
              <a:defRPr>
                <a:solidFill>
                  <a:schemeClr val="accent2"/>
                </a:solidFill>
              </a:defRPr>
            </a:lvl8pPr>
            <a:lvl9pPr lvl="8" rtl="0">
              <a:spcBef>
                <a:spcPts val="0"/>
              </a:spcBef>
              <a:buClr>
                <a:schemeClr val="accent2"/>
              </a:buClr>
              <a:defRPr>
                <a:solidFill>
                  <a:schemeClr val="accent2"/>
                </a:solidFill>
              </a:defRPr>
            </a:lvl9pPr>
          </a:lstStyle>
          <a:p>
            <a:endParaRPr/>
          </a:p>
        </p:txBody>
      </p:sp>
      <p:sp>
        <p:nvSpPr>
          <p:cNvPr id="165" name="Shape 165"/>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66" name="Shape 166"/>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oolworths Logistics Caption">
    <p:spTree>
      <p:nvGrpSpPr>
        <p:cNvPr id="1" name="Shape 167"/>
        <p:cNvGrpSpPr/>
        <p:nvPr/>
      </p:nvGrpSpPr>
      <p:grpSpPr>
        <a:xfrm>
          <a:off x="0" y="0"/>
          <a:ext cx="0" cy="0"/>
          <a:chOff x="0" y="0"/>
          <a:chExt cx="0" cy="0"/>
        </a:xfrm>
      </p:grpSpPr>
      <p:sp>
        <p:nvSpPr>
          <p:cNvPr id="168" name="Shape 168"/>
          <p:cNvSpPr txBox="1">
            <a:spLocks noGrp="1"/>
          </p:cNvSpPr>
          <p:nvPr>
            <p:ph type="body" idx="1"/>
          </p:nvPr>
        </p:nvSpPr>
        <p:spPr>
          <a:xfrm>
            <a:off x="204320" y="4132899"/>
            <a:ext cx="5998800" cy="605100"/>
          </a:xfrm>
          <a:prstGeom prst="rect">
            <a:avLst/>
          </a:prstGeom>
        </p:spPr>
        <p:txBody>
          <a:bodyPr lIns="91500" tIns="91500" rIns="91500" bIns="91500" anchor="ctr" anchorCtr="0"/>
          <a:lstStyle>
            <a:lvl1pPr lvl="0" rtl="0">
              <a:lnSpc>
                <a:spcPct val="100000"/>
              </a:lnSpc>
              <a:spcBef>
                <a:spcPts val="0"/>
              </a:spcBef>
              <a:spcAft>
                <a:spcPts val="0"/>
              </a:spcAft>
              <a:buNone/>
              <a:defRPr/>
            </a:lvl1pPr>
          </a:lstStyle>
          <a:p>
            <a:endParaRPr/>
          </a:p>
        </p:txBody>
      </p:sp>
      <p:sp>
        <p:nvSpPr>
          <p:cNvPr id="169" name="Shape 169"/>
          <p:cNvSpPr txBox="1">
            <a:spLocks noGrp="1"/>
          </p:cNvSpPr>
          <p:nvPr>
            <p:ph type="sldNum" idx="12"/>
          </p:nvPr>
        </p:nvSpPr>
        <p:spPr>
          <a:xfrm>
            <a:off x="8472457" y="4663216"/>
            <a:ext cx="548700" cy="393600"/>
          </a:xfrm>
          <a:prstGeom prst="rect">
            <a:avLst/>
          </a:prstGeom>
        </p:spPr>
        <p:txBody>
          <a:bodyPr lIns="91500" tIns="91500" rIns="91500" bIns="91500" anchor="ctr" anchorCtr="0">
            <a:noAutofit/>
          </a:bodyPr>
          <a:lstStyle/>
          <a:p>
            <a:pPr lvl="0" rtl="0">
              <a:spcBef>
                <a:spcPts val="0"/>
              </a:spcBef>
              <a:buNone/>
            </a:pPr>
            <a:fld id="{00000000-1234-1234-1234-123412341234}" type="slidenum">
              <a:rPr lang="en-GB"/>
              <a:t>‹#›</a:t>
            </a:fld>
            <a:endParaRPr lang="en-GB"/>
          </a:p>
        </p:txBody>
      </p:sp>
      <p:pic>
        <p:nvPicPr>
          <p:cNvPr id="170" name="Shape 170"/>
          <p:cNvPicPr preferRelativeResize="0"/>
          <p:nvPr/>
        </p:nvPicPr>
        <p:blipFill>
          <a:blip r:embed="rId2">
            <a:alphaModFix/>
          </a:blip>
          <a:stretch>
            <a:fillRect/>
          </a:stretch>
        </p:blipFill>
        <p:spPr>
          <a:xfrm>
            <a:off x="320384" y="4712382"/>
            <a:ext cx="699085" cy="2087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311700" y="445025"/>
            <a:ext cx="8520600" cy="572700"/>
          </a:xfrm>
          <a:prstGeom prst="rect">
            <a:avLst/>
          </a:prstGeom>
          <a:noFill/>
          <a:ln>
            <a:noFill/>
          </a:ln>
        </p:spPr>
        <p:txBody>
          <a:bodyPr lIns="91500" tIns="91500" rIns="91500" bIns="91500" anchor="t" anchorCtr="0"/>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a:endParaRPr/>
          </a:p>
        </p:txBody>
      </p:sp>
      <p:sp>
        <p:nvSpPr>
          <p:cNvPr id="102" name="Shape 102"/>
          <p:cNvSpPr txBox="1">
            <a:spLocks noGrp="1"/>
          </p:cNvSpPr>
          <p:nvPr>
            <p:ph type="body" idx="1"/>
          </p:nvPr>
        </p:nvSpPr>
        <p:spPr>
          <a:xfrm>
            <a:off x="311700" y="1152475"/>
            <a:ext cx="8520600" cy="3416400"/>
          </a:xfrm>
          <a:prstGeom prst="rect">
            <a:avLst/>
          </a:prstGeom>
          <a:noFill/>
          <a:ln>
            <a:noFill/>
          </a:ln>
        </p:spPr>
        <p:txBody>
          <a:bodyPr lIns="91500" tIns="91500" rIns="91500" bIns="91500" anchor="t" anchorCtr="0"/>
          <a:lstStyle>
            <a:lvl1pPr lvl="0" rtl="0">
              <a:lnSpc>
                <a:spcPct val="115000"/>
              </a:lnSpc>
              <a:spcBef>
                <a:spcPts val="0"/>
              </a:spcBef>
              <a:spcAft>
                <a:spcPts val="1600"/>
              </a:spcAft>
              <a:buSzPct val="100000"/>
              <a:defRPr sz="1800"/>
            </a:lvl1pPr>
            <a:lvl2pPr lvl="1" rtl="0">
              <a:lnSpc>
                <a:spcPct val="115000"/>
              </a:lnSpc>
              <a:spcBef>
                <a:spcPts val="0"/>
              </a:spcBef>
              <a:spcAft>
                <a:spcPts val="1600"/>
              </a:spcAft>
              <a:buSzPct val="100000"/>
              <a:defRPr sz="1400"/>
            </a:lvl2pPr>
            <a:lvl3pPr lvl="2" rtl="0">
              <a:lnSpc>
                <a:spcPct val="115000"/>
              </a:lnSpc>
              <a:spcBef>
                <a:spcPts val="0"/>
              </a:spcBef>
              <a:spcAft>
                <a:spcPts val="1600"/>
              </a:spcAft>
              <a:buSzPct val="100000"/>
              <a:defRPr sz="1400"/>
            </a:lvl3pPr>
            <a:lvl4pPr lvl="3" rtl="0">
              <a:lnSpc>
                <a:spcPct val="115000"/>
              </a:lnSpc>
              <a:spcBef>
                <a:spcPts val="0"/>
              </a:spcBef>
              <a:spcAft>
                <a:spcPts val="1600"/>
              </a:spcAft>
              <a:buSzPct val="100000"/>
              <a:defRPr sz="1400"/>
            </a:lvl4pPr>
            <a:lvl5pPr lvl="4" rtl="0">
              <a:lnSpc>
                <a:spcPct val="115000"/>
              </a:lnSpc>
              <a:spcBef>
                <a:spcPts val="0"/>
              </a:spcBef>
              <a:spcAft>
                <a:spcPts val="1600"/>
              </a:spcAft>
              <a:buSzPct val="100000"/>
              <a:defRPr sz="1400"/>
            </a:lvl5pPr>
            <a:lvl6pPr lvl="5" rtl="0">
              <a:lnSpc>
                <a:spcPct val="115000"/>
              </a:lnSpc>
              <a:spcBef>
                <a:spcPts val="0"/>
              </a:spcBef>
              <a:spcAft>
                <a:spcPts val="1600"/>
              </a:spcAft>
              <a:buSzPct val="100000"/>
              <a:defRPr sz="1400"/>
            </a:lvl6pPr>
            <a:lvl7pPr lvl="6" rtl="0">
              <a:lnSpc>
                <a:spcPct val="115000"/>
              </a:lnSpc>
              <a:spcBef>
                <a:spcPts val="0"/>
              </a:spcBef>
              <a:spcAft>
                <a:spcPts val="1600"/>
              </a:spcAft>
              <a:buSzPct val="100000"/>
              <a:defRPr sz="1400"/>
            </a:lvl7pPr>
            <a:lvl8pPr lvl="7" rtl="0">
              <a:lnSpc>
                <a:spcPct val="115000"/>
              </a:lnSpc>
              <a:spcBef>
                <a:spcPts val="0"/>
              </a:spcBef>
              <a:spcAft>
                <a:spcPts val="1600"/>
              </a:spcAft>
              <a:buSzPct val="100000"/>
              <a:defRPr sz="1400"/>
            </a:lvl8pPr>
            <a:lvl9pPr lvl="8" rtl="0">
              <a:lnSpc>
                <a:spcPct val="115000"/>
              </a:lnSpc>
              <a:spcBef>
                <a:spcPts val="0"/>
              </a:spcBef>
              <a:spcAft>
                <a:spcPts val="1600"/>
              </a:spcAft>
              <a:buSzPct val="100000"/>
              <a:defRPr sz="1400"/>
            </a:lvl9pPr>
          </a:lstStyle>
          <a:p>
            <a:endParaRPr/>
          </a:p>
        </p:txBody>
      </p:sp>
      <p:sp>
        <p:nvSpPr>
          <p:cNvPr id="103" name="Shape 103"/>
          <p:cNvSpPr txBox="1">
            <a:spLocks noGrp="1"/>
          </p:cNvSpPr>
          <p:nvPr>
            <p:ph type="sldNum" idx="12"/>
          </p:nvPr>
        </p:nvSpPr>
        <p:spPr>
          <a:xfrm>
            <a:off x="8472457" y="4663216"/>
            <a:ext cx="548700" cy="393600"/>
          </a:xfrm>
          <a:prstGeom prst="rect">
            <a:avLst/>
          </a:prstGeom>
          <a:noFill/>
          <a:ln>
            <a:noFill/>
          </a:ln>
        </p:spPr>
        <p:txBody>
          <a:bodyPr lIns="91500" tIns="91500" rIns="91500" bIns="91500" anchor="ctr" anchorCtr="0">
            <a:noAutofit/>
          </a:bodyPr>
          <a:lstStyle/>
          <a:p>
            <a:pPr lvl="0" algn="r" rtl="0">
              <a:spcBef>
                <a:spcPts val="0"/>
              </a:spcBef>
              <a:buNone/>
            </a:pPr>
            <a:fld id="{00000000-1234-1234-1234-123412341234}" type="slidenum">
              <a:rPr lang="en-GB" sz="1000">
                <a:solidFill>
                  <a:schemeClr val="dk2"/>
                </a:solidFill>
              </a:rPr>
              <a:t>‹#›</a:t>
            </a:fld>
            <a:endParaRPr lang="en-GB"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9" r:id="rId12"/>
    <p:sldLayoutId id="2147483680" r:id="rId13"/>
    <p:sldLayoutId id="2147483699" r:id="rId14"/>
    <p:sldLayoutId id="2147483700" r:id="rId15"/>
    <p:sldLayoutId id="214748370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2400250" y="575950"/>
            <a:ext cx="6321600" cy="635400"/>
          </a:xfrm>
          <a:prstGeom prst="rect">
            <a:avLst/>
          </a:prstGeom>
          <a:noFill/>
          <a:ln>
            <a:noFill/>
          </a:ln>
        </p:spPr>
        <p:txBody>
          <a:bodyPr lIns="91425" tIns="91425" rIns="91425" bIns="91425" anchor="t" anchorCtr="0"/>
          <a:lstStyle>
            <a:lvl1pPr lvl="0" rt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194" name="Shape 194"/>
          <p:cNvSpPr txBox="1">
            <a:spLocks noGrp="1"/>
          </p:cNvSpPr>
          <p:nvPr>
            <p:ph type="body" idx="1"/>
          </p:nvPr>
        </p:nvSpPr>
        <p:spPr>
          <a:xfrm>
            <a:off x="2410112" y="1595775"/>
            <a:ext cx="6321600" cy="3002399"/>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2"/>
              </a:buClr>
              <a:buSzPct val="100000"/>
              <a:buFont typeface="Lato"/>
              <a:defRPr sz="1800">
                <a:solidFill>
                  <a:schemeClr val="dk2"/>
                </a:solidFill>
                <a:latin typeface="Lato"/>
                <a:ea typeface="Lato"/>
                <a:cs typeface="Lato"/>
                <a:sym typeface="Lato"/>
              </a:defRPr>
            </a:lvl1pPr>
            <a:lvl2pPr lvl="1"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2pPr>
            <a:lvl3pPr lvl="2"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3pPr>
            <a:lvl4pPr lvl="3"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4pPr>
            <a:lvl5pPr lvl="4"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5pPr>
            <a:lvl6pPr lvl="5"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6pPr>
            <a:lvl7pPr lvl="6"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7pPr>
            <a:lvl8pPr lvl="7"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8pPr>
            <a:lvl9pPr lvl="8" rtl="0">
              <a:lnSpc>
                <a:spcPct val="115000"/>
              </a:lnSpc>
              <a:spcBef>
                <a:spcPts val="0"/>
              </a:spcBef>
              <a:spcAft>
                <a:spcPts val="1600"/>
              </a:spcAft>
              <a:buClr>
                <a:schemeClr val="dk2"/>
              </a:buClr>
              <a:buFont typeface="Lato"/>
              <a:defRPr>
                <a:solidFill>
                  <a:schemeClr val="dk2"/>
                </a:solidFill>
                <a:latin typeface="Lato"/>
                <a:ea typeface="Lato"/>
                <a:cs typeface="Lato"/>
                <a:sym typeface="Lato"/>
              </a:defRPr>
            </a:lvl9pPr>
          </a:lstStyle>
          <a:p>
            <a:endParaRPr/>
          </a:p>
        </p:txBody>
      </p:sp>
      <p:sp>
        <p:nvSpPr>
          <p:cNvPr id="195" name="Shape 195"/>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GB" sz="1000">
                <a:solidFill>
                  <a:schemeClr val="dk2"/>
                </a:solidFill>
                <a:latin typeface="Lato"/>
                <a:ea typeface="Lato"/>
                <a:cs typeface="Lato"/>
                <a:sym typeface="Lato"/>
              </a:rPr>
              <a:t>‹#›</a:t>
            </a:fld>
            <a:endParaRPr lang="en-GB" sz="1000">
              <a:solidFill>
                <a:schemeClr val="dk2"/>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7" r:id="rId5"/>
    <p:sldLayoutId id="2147483688" r:id="rId6"/>
    <p:sldLayoutId id="2147483689" r:id="rId7"/>
    <p:sldLayoutId id="2147483690" r:id="rId8"/>
    <p:sldLayoutId id="214748370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6875" y="-66675"/>
            <a:ext cx="9937750" cy="5268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AND Reverse Stacked.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48088" y="485775"/>
            <a:ext cx="1624012" cy="86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897467" y="2136379"/>
            <a:ext cx="10972800" cy="857250"/>
          </a:xfrm>
          <a:prstGeom prst="rect">
            <a:avLst/>
          </a:prstGeom>
        </p:spPr>
        <p:txBody>
          <a:bodyPr vert="horz" lIns="91440" tIns="45720" rIns="91440" bIns="45720" rtlCol="0" anchor="ctr">
            <a:normAutofit/>
          </a:bodyPr>
          <a:lstStyle/>
          <a:p>
            <a:r>
              <a:rPr lang="en-AU" dirty="0"/>
              <a:t>DISABILITY AWARENESS TRAINING</a:t>
            </a:r>
            <a:endParaRPr lang="en-US" dirty="0"/>
          </a:p>
        </p:txBody>
      </p:sp>
      <p:sp>
        <p:nvSpPr>
          <p:cNvPr id="4" name="Footer Placeholder 3"/>
          <p:cNvSpPr>
            <a:spLocks noGrp="1"/>
          </p:cNvSpPr>
          <p:nvPr>
            <p:ph type="ftr" sz="quarter" idx="3"/>
          </p:nvPr>
        </p:nvSpPr>
        <p:spPr>
          <a:xfrm>
            <a:off x="3124200" y="3230563"/>
            <a:ext cx="2895600" cy="541337"/>
          </a:xfrm>
          <a:prstGeom prst="rect">
            <a:avLst/>
          </a:prstGeom>
        </p:spPr>
        <p:txBody>
          <a:bodyPr vert="horz" lIns="91440" tIns="45720" rIns="91440" bIns="45720" rtlCol="0" anchor="ctr"/>
          <a:lstStyle>
            <a:lvl1pPr algn="ctr">
              <a:defRPr sz="1200">
                <a:solidFill>
                  <a:srgbClr val="FFFFFF"/>
                </a:solidFill>
              </a:defRPr>
            </a:lvl1pPr>
          </a:lstStyle>
          <a:p>
            <a:r>
              <a:rPr lang="en-US" dirty="0"/>
              <a:t>MEMBER:</a:t>
            </a:r>
            <a:br>
              <a:rPr lang="en-US" dirty="0"/>
            </a:br>
            <a:r>
              <a:rPr lang="en-US" dirty="0"/>
              <a:t>DATE: </a:t>
            </a:r>
          </a:p>
        </p:txBody>
      </p:sp>
    </p:spTree>
    <p:extLst>
      <p:ext uri="{BB962C8B-B14F-4D97-AF65-F5344CB8AC3E}">
        <p14:creationId xmlns:p14="http://schemas.microsoft.com/office/powerpoint/2010/main" val="3389729774"/>
      </p:ext>
    </p:extLst>
  </p:cSld>
  <p:clrMap bg1="lt1" tx1="dk1" bg2="lt2" tx2="dk2" accent1="accent1" accent2="accent2" accent3="accent3" accent4="accent4" accent5="accent5" accent6="accent6" hlink="hlink" folHlink="folHlink"/>
  <p:sldLayoutIdLst>
    <p:sldLayoutId id="2147483704" r:id="rId1"/>
    <p:sldLayoutId id="2147483705" r:id="rId2"/>
  </p:sldLayoutIdLst>
  <p:hf hdr="0" dt="0"/>
  <p:txStyles>
    <p:titleStyle>
      <a:lvl1pPr algn="ctr" defTabSz="342900" rtl="0" eaLnBrk="1" latinLnBrk="0" hangingPunct="1">
        <a:spcBef>
          <a:spcPct val="0"/>
        </a:spcBef>
        <a:buNone/>
        <a:defRPr sz="3000" b="0" i="0" kern="1200" baseline="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1200" b="0" i="0" kern="1200" baseline="0">
          <a:solidFill>
            <a:srgbClr val="595959"/>
          </a:solidFill>
          <a:latin typeface="Avenir Light"/>
          <a:ea typeface="+mn-ea"/>
          <a:cs typeface="Avenir Light"/>
        </a:defRPr>
      </a:lvl1pPr>
      <a:lvl2pPr marL="557213" indent="-214313" algn="l" defTabSz="342900" rtl="0" eaLnBrk="1" latinLnBrk="0" hangingPunct="1">
        <a:spcBef>
          <a:spcPct val="20000"/>
        </a:spcBef>
        <a:buFont typeface="Arial"/>
        <a:buChar char="–"/>
        <a:defRPr sz="1200" b="0" i="0" kern="1200" baseline="0">
          <a:solidFill>
            <a:srgbClr val="595959"/>
          </a:solidFill>
          <a:latin typeface="Avenir Light"/>
          <a:ea typeface="+mn-ea"/>
          <a:cs typeface="Avenir Light"/>
        </a:defRPr>
      </a:lvl2pPr>
      <a:lvl3pPr marL="685800" indent="0" algn="l" defTabSz="342900" rtl="0" eaLnBrk="1" latinLnBrk="0" hangingPunct="1">
        <a:spcBef>
          <a:spcPct val="20000"/>
        </a:spcBef>
        <a:buFont typeface="Arial"/>
        <a:buNone/>
        <a:defRPr lang="en-AU" sz="1200" b="0" i="0" kern="1200" dirty="0" smtClean="0">
          <a:solidFill>
            <a:schemeClr val="tx1"/>
          </a:solidFill>
          <a:latin typeface="Avenir Light"/>
          <a:ea typeface="+mn-ea"/>
          <a:cs typeface="Avenir Light"/>
        </a:defRPr>
      </a:lvl3pPr>
      <a:lvl4pPr marL="1028700" indent="0" algn="ctr" defTabSz="342900" rtl="0" eaLnBrk="1" latinLnBrk="0" hangingPunct="1">
        <a:spcBef>
          <a:spcPct val="20000"/>
        </a:spcBef>
        <a:buFont typeface="Arial"/>
        <a:buNone/>
        <a:defRPr sz="1200" b="0" i="0" kern="1200" baseline="0">
          <a:solidFill>
            <a:srgbClr val="FFFFFF"/>
          </a:solidFill>
          <a:latin typeface="Avenir Light"/>
          <a:ea typeface="+mn-ea"/>
          <a:cs typeface="Avenir Light"/>
        </a:defRPr>
      </a:lvl4pPr>
      <a:lvl5pPr marL="1543050" indent="-171450" algn="l" defTabSz="342900" rtl="0" eaLnBrk="1" latinLnBrk="0" hangingPunct="1">
        <a:spcBef>
          <a:spcPct val="20000"/>
        </a:spcBef>
        <a:buFont typeface="Arial"/>
        <a:buChar char="»"/>
        <a:defRPr sz="1200" b="0" i="0" kern="1200">
          <a:solidFill>
            <a:schemeClr val="tx1"/>
          </a:solidFill>
          <a:latin typeface="Avenir Light"/>
          <a:ea typeface="+mn-ea"/>
          <a:cs typeface="Avenir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9" descr="AND Horizontal.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5139" y="269081"/>
            <a:ext cx="1622425" cy="32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Placeholder 12"/>
          <p:cNvSpPr>
            <a:spLocks noGrp="1"/>
          </p:cNvSpPr>
          <p:nvPr>
            <p:ph type="title"/>
          </p:nvPr>
        </p:nvSpPr>
        <p:spPr>
          <a:xfrm>
            <a:off x="457200" y="836543"/>
            <a:ext cx="8229600" cy="475152"/>
          </a:xfrm>
          <a:prstGeom prst="rect">
            <a:avLst/>
          </a:prstGeom>
        </p:spPr>
        <p:txBody>
          <a:bodyPr vert="horz" lIns="91440" tIns="45720" rIns="91440" bIns="45720" rtlCol="0" anchor="ctr">
            <a:normAutofit/>
          </a:bodyPr>
          <a:lstStyle/>
          <a:p>
            <a:r>
              <a:rPr lang="en-AU" dirty="0"/>
              <a:t>PRIMARY HEADING</a:t>
            </a:r>
            <a:endParaRPr lang="en-US" dirty="0"/>
          </a:p>
        </p:txBody>
      </p:sp>
      <p:sp>
        <p:nvSpPr>
          <p:cNvPr id="14" name="Text Placeholder 13"/>
          <p:cNvSpPr>
            <a:spLocks noGrp="1"/>
          </p:cNvSpPr>
          <p:nvPr>
            <p:ph type="body" idx="1"/>
          </p:nvPr>
        </p:nvSpPr>
        <p:spPr>
          <a:xfrm>
            <a:off x="457200" y="1516212"/>
            <a:ext cx="8229600" cy="3047507"/>
          </a:xfrm>
          <a:prstGeom prst="rect">
            <a:avLst/>
          </a:prstGeom>
        </p:spPr>
        <p:txBody>
          <a:bodyPr vert="horz" lIns="91440" tIns="45720" rIns="91440" bIns="45720" rtlCol="0">
            <a:normAutofit/>
          </a:bodyPr>
          <a:lstStyle/>
          <a:p>
            <a:pPr lvl="0"/>
            <a:r>
              <a:rPr lang="en-AU" dirty="0"/>
              <a:t>Copy </a:t>
            </a:r>
            <a:br>
              <a:rPr lang="en-AU" dirty="0"/>
            </a:br>
            <a:endParaRPr lang="en-AU" dirty="0"/>
          </a:p>
          <a:p>
            <a:pPr lvl="0"/>
            <a:r>
              <a:rPr lang="en-AU" dirty="0"/>
              <a:t>Copy</a:t>
            </a:r>
          </a:p>
          <a:p>
            <a:pPr lvl="1"/>
            <a:r>
              <a:rPr lang="en-AU" dirty="0"/>
              <a:t>First point</a:t>
            </a:r>
          </a:p>
          <a:p>
            <a:pPr lvl="1"/>
            <a:r>
              <a:rPr lang="en-AU" dirty="0"/>
              <a:t>Second point</a:t>
            </a:r>
          </a:p>
          <a:p>
            <a:pPr lvl="1"/>
            <a:endParaRPr lang="en-AU" dirty="0"/>
          </a:p>
        </p:txBody>
      </p:sp>
      <p:pic>
        <p:nvPicPr>
          <p:cNvPr id="3" name="Picture 2" descr="Logo_Options-02.png"/>
          <p:cNvPicPr>
            <a:picLocks noChangeAspect="1"/>
          </p:cNvPicPr>
          <p:nvPr/>
        </p:nvPicPr>
        <p:blipFill rotWithShape="1">
          <a:blip r:embed="rId5" cstate="screen">
            <a:extLst>
              <a:ext uri="{28A0092B-C50C-407E-A947-70E740481C1C}">
                <a14:useLocalDpi xmlns:a14="http://schemas.microsoft.com/office/drawing/2010/main" val="0"/>
              </a:ext>
            </a:extLst>
          </a:blip>
          <a:srcRect t="10695" r="9821"/>
          <a:stretch/>
        </p:blipFill>
        <p:spPr>
          <a:xfrm rot="5400000">
            <a:off x="7038760" y="3038260"/>
            <a:ext cx="1632716" cy="2577764"/>
          </a:xfrm>
          <a:prstGeom prst="rect">
            <a:avLst/>
          </a:prstGeom>
        </p:spPr>
      </p:pic>
    </p:spTree>
    <p:extLst>
      <p:ext uri="{BB962C8B-B14F-4D97-AF65-F5344CB8AC3E}">
        <p14:creationId xmlns:p14="http://schemas.microsoft.com/office/powerpoint/2010/main" val="515733568"/>
      </p:ext>
    </p:extLst>
  </p:cSld>
  <p:clrMap bg1="lt1" tx1="dk1" bg2="lt2" tx2="dk2" accent1="accent1" accent2="accent2" accent3="accent3" accent4="accent4" accent5="accent5" accent6="accent6" hlink="hlink" folHlink="folHlink"/>
  <p:sldLayoutIdLst>
    <p:sldLayoutId id="2147483707" r:id="rId1"/>
    <p:sldLayoutId id="2147483708" r:id="rId2"/>
  </p:sldLayoutIdLst>
  <p:hf hdr="0" dt="0"/>
  <p:txStyles>
    <p:titleStyle>
      <a:lvl1pPr algn="l" defTabSz="342900" rtl="0" eaLnBrk="1" latinLnBrk="0" hangingPunct="1">
        <a:spcBef>
          <a:spcPct val="0"/>
        </a:spcBef>
        <a:buNone/>
        <a:defRPr lang="en-AU" sz="1800" b="0" i="0" kern="1200" baseline="0" dirty="0" smtClean="0">
          <a:solidFill>
            <a:schemeClr val="tx1"/>
          </a:solidFill>
          <a:latin typeface="Arial" panose="020B0604020202020204" pitchFamily="34" charset="0"/>
          <a:ea typeface="+mn-ea"/>
          <a:cs typeface="Arial" panose="020B0604020202020204" pitchFamily="34" charset="0"/>
        </a:defRPr>
      </a:lvl1pPr>
    </p:titleStyle>
    <p:bodyStyle>
      <a:lvl1pPr marL="0" indent="0" algn="l" defTabSz="342900" rtl="0" eaLnBrk="1" latinLnBrk="0" hangingPunct="1">
        <a:spcBef>
          <a:spcPct val="20000"/>
        </a:spcBef>
        <a:buFont typeface="Arial"/>
        <a:buNone/>
        <a:defRPr sz="1500" b="0" i="0" kern="1200" baseline="0">
          <a:solidFill>
            <a:schemeClr val="tx1"/>
          </a:solidFill>
          <a:latin typeface="Arial" panose="020B0604020202020204" pitchFamily="34" charset="0"/>
          <a:ea typeface="+mn-ea"/>
          <a:cs typeface="Avenir Light"/>
        </a:defRPr>
      </a:lvl1pPr>
      <a:lvl2pPr marL="557213" indent="-214313" algn="l" defTabSz="342900" rtl="0" eaLnBrk="1" latinLnBrk="0" hangingPunct="1">
        <a:spcBef>
          <a:spcPct val="20000"/>
        </a:spcBef>
        <a:buFont typeface="Arial" panose="020B0604020202020204" pitchFamily="34" charset="0"/>
        <a:buChar char="•"/>
        <a:defRPr sz="1350" b="0" i="0" kern="1200" baseline="0">
          <a:solidFill>
            <a:schemeClr val="tx1"/>
          </a:solidFill>
          <a:latin typeface="Arial" panose="020B0604020202020204" pitchFamily="34" charset="0"/>
          <a:ea typeface="+mn-ea"/>
          <a:cs typeface="Arial" panose="020B0604020202020204" pitchFamily="34" charset="0"/>
        </a:defRPr>
      </a:lvl2pPr>
      <a:lvl3pPr marL="685800" indent="0" algn="l" defTabSz="342900" rtl="0" eaLnBrk="1" latinLnBrk="0" hangingPunct="1">
        <a:spcBef>
          <a:spcPct val="20000"/>
        </a:spcBef>
        <a:buFont typeface="Arial"/>
        <a:buNone/>
        <a:defRPr lang="en-AU" sz="1200" b="0" i="0" kern="1200" dirty="0" smtClean="0">
          <a:solidFill>
            <a:schemeClr val="tx1"/>
          </a:solidFill>
          <a:latin typeface="Avenir Light"/>
          <a:ea typeface="+mn-ea"/>
          <a:cs typeface="Avenir Light"/>
        </a:defRPr>
      </a:lvl3pPr>
      <a:lvl4pPr marL="1028700" indent="0" algn="l" defTabSz="342900" rtl="0" eaLnBrk="1" latinLnBrk="0" hangingPunct="1">
        <a:spcBef>
          <a:spcPct val="20000"/>
        </a:spcBef>
        <a:buFont typeface="Arial"/>
        <a:buNone/>
        <a:defRPr sz="1200" b="0" i="0" kern="1200">
          <a:solidFill>
            <a:schemeClr val="tx1"/>
          </a:solidFill>
          <a:latin typeface="Avenir Light"/>
          <a:ea typeface="+mn-ea"/>
          <a:cs typeface="Avenir Light"/>
        </a:defRPr>
      </a:lvl4pPr>
      <a:lvl5pPr marL="1543050" indent="-171450" algn="l" defTabSz="342900" rtl="0" eaLnBrk="1" latinLnBrk="0" hangingPunct="1">
        <a:spcBef>
          <a:spcPct val="20000"/>
        </a:spcBef>
        <a:buFont typeface="Arial"/>
        <a:buChar char="»"/>
        <a:defRPr sz="1200" b="0" i="0" kern="1200">
          <a:solidFill>
            <a:schemeClr val="tx1"/>
          </a:solidFill>
          <a:latin typeface="Avenir Light"/>
          <a:ea typeface="+mn-ea"/>
          <a:cs typeface="Avenir Ligh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19.jp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76097" y="3694272"/>
            <a:ext cx="5331947" cy="1454369"/>
          </a:xfrm>
        </p:spPr>
        <p:txBody>
          <a:bodyPr>
            <a:normAutofit/>
          </a:bodyPr>
          <a:lstStyle/>
          <a:p>
            <a:r>
              <a:rPr lang="en-US" sz="2700" dirty="0"/>
              <a:t>	</a:t>
            </a:r>
            <a:r>
              <a:rPr lang="en-US" sz="2100" dirty="0"/>
              <a:t>Audio via Teleconference Only:</a:t>
            </a:r>
            <a:br>
              <a:rPr lang="en-US" sz="2100" dirty="0"/>
            </a:br>
            <a:r>
              <a:rPr lang="en-US" sz="2100" dirty="0"/>
              <a:t>Call: 1800 896 323</a:t>
            </a:r>
            <a:br>
              <a:rPr lang="en-US" sz="2100" dirty="0"/>
            </a:br>
            <a:r>
              <a:rPr lang="en-US" sz="2100" dirty="0"/>
              <a:t>Pin: 13226340</a:t>
            </a:r>
            <a:endParaRPr lang="en-US" sz="2100" dirty="0">
              <a:latin typeface="Avenir Medium"/>
              <a:cs typeface="Avenir Medium"/>
            </a:endParaRPr>
          </a:p>
        </p:txBody>
      </p:sp>
      <p:sp>
        <p:nvSpPr>
          <p:cNvPr id="2" name="TextBox 1"/>
          <p:cNvSpPr txBox="1"/>
          <p:nvPr/>
        </p:nvSpPr>
        <p:spPr>
          <a:xfrm>
            <a:off x="1311879" y="1863125"/>
            <a:ext cx="6646902" cy="1154162"/>
          </a:xfrm>
          <a:prstGeom prst="rect">
            <a:avLst/>
          </a:prstGeom>
          <a:noFill/>
        </p:spPr>
        <p:txBody>
          <a:bodyPr wrap="square" rtlCol="0">
            <a:spAutoFit/>
          </a:bodyPr>
          <a:lstStyle/>
          <a:p>
            <a:pPr algn="ctr" defTabSz="342900"/>
            <a:r>
              <a:rPr lang="en-AU" sz="3450" kern="1200" dirty="0">
                <a:solidFill>
                  <a:prstClr val="white"/>
                </a:solidFill>
                <a:latin typeface="Arial" panose="020B0604020202020204" pitchFamily="34" charset="0"/>
                <a:ea typeface="+mn-ea"/>
                <a:cs typeface="Arial" panose="020B0604020202020204" pitchFamily="34" charset="0"/>
              </a:rPr>
              <a:t>The Secret to an Inclusive Workplace</a:t>
            </a:r>
          </a:p>
        </p:txBody>
      </p:sp>
    </p:spTree>
    <p:extLst>
      <p:ext uri="{BB962C8B-B14F-4D97-AF65-F5344CB8AC3E}">
        <p14:creationId xmlns:p14="http://schemas.microsoft.com/office/powerpoint/2010/main" val="2156161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46"/>
        <p:cNvGrpSpPr/>
        <p:nvPr/>
      </p:nvGrpSpPr>
      <p:grpSpPr>
        <a:xfrm>
          <a:off x="0" y="0"/>
          <a:ext cx="0" cy="0"/>
          <a:chOff x="0" y="0"/>
          <a:chExt cx="0" cy="0"/>
        </a:xfrm>
      </p:grpSpPr>
      <p:sp>
        <p:nvSpPr>
          <p:cNvPr id="448" name="Shape 448"/>
          <p:cNvSpPr txBox="1">
            <a:spLocks noGrp="1"/>
          </p:cNvSpPr>
          <p:nvPr>
            <p:ph type="title"/>
          </p:nvPr>
        </p:nvSpPr>
        <p:spPr>
          <a:xfrm>
            <a:off x="255054" y="201954"/>
            <a:ext cx="3610109" cy="1037816"/>
          </a:xfrm>
          <a:prstGeom prst="rect">
            <a:avLst/>
          </a:prstGeom>
        </p:spPr>
        <p:txBody>
          <a:bodyPr lIns="91425" tIns="91425" rIns="91425" bIns="91425" anchor="t" anchorCtr="0">
            <a:noAutofit/>
          </a:bodyPr>
          <a:lstStyle/>
          <a:p>
            <a:pPr lvl="0" algn="ctr" rtl="0">
              <a:spcBef>
                <a:spcPts val="0"/>
              </a:spcBef>
              <a:buNone/>
            </a:pPr>
            <a:r>
              <a:rPr lang="en-GB" dirty="0"/>
              <a:t>no mascots</a:t>
            </a:r>
          </a:p>
        </p:txBody>
      </p:sp>
      <p:pic>
        <p:nvPicPr>
          <p:cNvPr id="2" name="Picture 1"/>
          <p:cNvPicPr>
            <a:picLocks noChangeAspect="1"/>
          </p:cNvPicPr>
          <p:nvPr/>
        </p:nvPicPr>
        <p:blipFill>
          <a:blip r:embed="rId3"/>
          <a:stretch>
            <a:fillRect/>
          </a:stretch>
        </p:blipFill>
        <p:spPr>
          <a:xfrm>
            <a:off x="0" y="2574998"/>
            <a:ext cx="9144000" cy="175498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solidFill>
                  <a:schemeClr val="bg1"/>
                </a:solidFill>
              </a:rPr>
              <a:t>#2 </a:t>
            </a:r>
            <a:r>
              <a:rPr lang="en-GB" sz="3600" dirty="0">
                <a:solidFill>
                  <a:schemeClr val="bg1"/>
                </a:solidFill>
              </a:rPr>
              <a:t>Go BIG, not incremental</a:t>
            </a:r>
            <a:br>
              <a:rPr lang="en-GB" sz="2800" dirty="0"/>
            </a:br>
            <a:r>
              <a:rPr lang="en-AU" sz="2800" dirty="0"/>
              <a:t> </a:t>
            </a:r>
          </a:p>
        </p:txBody>
      </p:sp>
      <p:pic>
        <p:nvPicPr>
          <p:cNvPr id="4" name="Shape 180" descr="IMG_0816.JPG"/>
          <p:cNvPicPr preferRelativeResize="0"/>
          <p:nvPr/>
        </p:nvPicPr>
        <p:blipFill>
          <a:blip r:embed="rId3">
            <a:alphaModFix/>
          </a:blip>
          <a:stretch>
            <a:fillRect/>
          </a:stretch>
        </p:blipFill>
        <p:spPr>
          <a:xfrm>
            <a:off x="0" y="0"/>
            <a:ext cx="9144000" cy="5143501"/>
          </a:xfrm>
          <a:prstGeom prst="rect">
            <a:avLst/>
          </a:prstGeom>
          <a:noFill/>
          <a:ln>
            <a:noFill/>
          </a:ln>
        </p:spPr>
      </p:pic>
      <p:sp>
        <p:nvSpPr>
          <p:cNvPr id="5" name="Shape 448"/>
          <p:cNvSpPr txBox="1">
            <a:spLocks/>
          </p:cNvSpPr>
          <p:nvPr/>
        </p:nvSpPr>
        <p:spPr>
          <a:xfrm>
            <a:off x="0" y="4106386"/>
            <a:ext cx="9127199" cy="706837"/>
          </a:xfrm>
          <a:prstGeom prst="rect">
            <a:avLst/>
          </a:prstGeom>
          <a:solidFill>
            <a:schemeClr val="accent5"/>
          </a:solid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pPr algn="ctr"/>
            <a:r>
              <a:rPr lang="en-GB" dirty="0">
                <a:solidFill>
                  <a:schemeClr val="bg1"/>
                </a:solidFill>
              </a:rPr>
              <a:t>Who should be excluded?</a:t>
            </a:r>
          </a:p>
        </p:txBody>
      </p:sp>
    </p:spTree>
    <p:extLst>
      <p:ext uri="{BB962C8B-B14F-4D97-AF65-F5344CB8AC3E}">
        <p14:creationId xmlns:p14="http://schemas.microsoft.com/office/powerpoint/2010/main" val="631086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0" name="Shape 130" descr="325243_7045353_ver1.0_640_480.jpg"/>
          <p:cNvPicPr preferRelativeResize="0"/>
          <p:nvPr/>
        </p:nvPicPr>
        <p:blipFill>
          <a:blip r:embed="rId3">
            <a:alphaModFix/>
          </a:blip>
          <a:stretch>
            <a:fillRect/>
          </a:stretch>
        </p:blipFill>
        <p:spPr>
          <a:xfrm>
            <a:off x="0" y="0"/>
            <a:ext cx="9144000" cy="5143500"/>
          </a:xfrm>
          <a:prstGeom prst="rect">
            <a:avLst/>
          </a:prstGeom>
          <a:noFill/>
          <a:ln>
            <a:noFill/>
          </a:ln>
        </p:spPr>
      </p:pic>
      <p:sp>
        <p:nvSpPr>
          <p:cNvPr id="8" name="Shape 492"/>
          <p:cNvSpPr txBox="1">
            <a:spLocks/>
          </p:cNvSpPr>
          <p:nvPr/>
        </p:nvSpPr>
        <p:spPr>
          <a:xfrm>
            <a:off x="123186" y="31466"/>
            <a:ext cx="8791189" cy="1776832"/>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aleway"/>
              <a:buNone/>
              <a:defRPr sz="4800" b="1" i="0" u="none" strike="noStrike" cap="none">
                <a:solidFill>
                  <a:schemeClr val="lt1"/>
                </a:solidFill>
                <a:latin typeface="Raleway"/>
                <a:ea typeface="Raleway"/>
                <a:cs typeface="Raleway"/>
                <a:sym typeface="Raleway"/>
              </a:defRPr>
            </a:lvl1pPr>
            <a:lvl2pPr lvl="1" rtl="0">
              <a:spcBef>
                <a:spcPts val="0"/>
              </a:spcBef>
              <a:buClr>
                <a:schemeClr val="lt1"/>
              </a:buClr>
              <a:buSzPct val="100000"/>
              <a:buFont typeface="Raleway"/>
              <a:buNone/>
              <a:defRPr sz="4800" b="1">
                <a:solidFill>
                  <a:schemeClr val="lt1"/>
                </a:solidFill>
                <a:latin typeface="Raleway"/>
                <a:ea typeface="Raleway"/>
                <a:cs typeface="Raleway"/>
                <a:sym typeface="Raleway"/>
              </a:defRPr>
            </a:lvl2pPr>
            <a:lvl3pPr lvl="2" rtl="0">
              <a:spcBef>
                <a:spcPts val="0"/>
              </a:spcBef>
              <a:buClr>
                <a:schemeClr val="lt1"/>
              </a:buClr>
              <a:buSzPct val="100000"/>
              <a:buFont typeface="Raleway"/>
              <a:buNone/>
              <a:defRPr sz="4800" b="1">
                <a:solidFill>
                  <a:schemeClr val="lt1"/>
                </a:solidFill>
                <a:latin typeface="Raleway"/>
                <a:ea typeface="Raleway"/>
                <a:cs typeface="Raleway"/>
                <a:sym typeface="Raleway"/>
              </a:defRPr>
            </a:lvl3pPr>
            <a:lvl4pPr lvl="3" rtl="0">
              <a:spcBef>
                <a:spcPts val="0"/>
              </a:spcBef>
              <a:buClr>
                <a:schemeClr val="lt1"/>
              </a:buClr>
              <a:buSzPct val="100000"/>
              <a:buFont typeface="Raleway"/>
              <a:buNone/>
              <a:defRPr sz="4800" b="1">
                <a:solidFill>
                  <a:schemeClr val="lt1"/>
                </a:solidFill>
                <a:latin typeface="Raleway"/>
                <a:ea typeface="Raleway"/>
                <a:cs typeface="Raleway"/>
                <a:sym typeface="Raleway"/>
              </a:defRPr>
            </a:lvl4pPr>
            <a:lvl5pPr lvl="4" rtl="0">
              <a:spcBef>
                <a:spcPts val="0"/>
              </a:spcBef>
              <a:buClr>
                <a:schemeClr val="lt1"/>
              </a:buClr>
              <a:buSzPct val="100000"/>
              <a:buFont typeface="Raleway"/>
              <a:buNone/>
              <a:defRPr sz="4800" b="1">
                <a:solidFill>
                  <a:schemeClr val="lt1"/>
                </a:solidFill>
                <a:latin typeface="Raleway"/>
                <a:ea typeface="Raleway"/>
                <a:cs typeface="Raleway"/>
                <a:sym typeface="Raleway"/>
              </a:defRPr>
            </a:lvl5pPr>
            <a:lvl6pPr lvl="5" rtl="0">
              <a:spcBef>
                <a:spcPts val="0"/>
              </a:spcBef>
              <a:buClr>
                <a:schemeClr val="lt1"/>
              </a:buClr>
              <a:buSzPct val="100000"/>
              <a:buFont typeface="Raleway"/>
              <a:buNone/>
              <a:defRPr sz="4800" b="1">
                <a:solidFill>
                  <a:schemeClr val="lt1"/>
                </a:solidFill>
                <a:latin typeface="Raleway"/>
                <a:ea typeface="Raleway"/>
                <a:cs typeface="Raleway"/>
                <a:sym typeface="Raleway"/>
              </a:defRPr>
            </a:lvl6pPr>
            <a:lvl7pPr lvl="6" rtl="0">
              <a:spcBef>
                <a:spcPts val="0"/>
              </a:spcBef>
              <a:buClr>
                <a:schemeClr val="lt1"/>
              </a:buClr>
              <a:buSzPct val="100000"/>
              <a:buFont typeface="Raleway"/>
              <a:buNone/>
              <a:defRPr sz="4800" b="1">
                <a:solidFill>
                  <a:schemeClr val="lt1"/>
                </a:solidFill>
                <a:latin typeface="Raleway"/>
                <a:ea typeface="Raleway"/>
                <a:cs typeface="Raleway"/>
                <a:sym typeface="Raleway"/>
              </a:defRPr>
            </a:lvl7pPr>
            <a:lvl8pPr lvl="7" rtl="0">
              <a:spcBef>
                <a:spcPts val="0"/>
              </a:spcBef>
              <a:buClr>
                <a:schemeClr val="lt1"/>
              </a:buClr>
              <a:buSzPct val="100000"/>
              <a:buFont typeface="Raleway"/>
              <a:buNone/>
              <a:defRPr sz="4800" b="1">
                <a:solidFill>
                  <a:schemeClr val="lt1"/>
                </a:solidFill>
                <a:latin typeface="Raleway"/>
                <a:ea typeface="Raleway"/>
                <a:cs typeface="Raleway"/>
                <a:sym typeface="Raleway"/>
              </a:defRPr>
            </a:lvl8pPr>
            <a:lvl9pPr lvl="8" rtl="0">
              <a:spcBef>
                <a:spcPts val="0"/>
              </a:spcBef>
              <a:buClr>
                <a:schemeClr val="lt1"/>
              </a:buClr>
              <a:buSzPct val="100000"/>
              <a:buFont typeface="Raleway"/>
              <a:buNone/>
              <a:defRPr sz="4800" b="1">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1000"/>
              </a:spcAft>
              <a:buClr>
                <a:srgbClr val="FFFFFF"/>
              </a:buClr>
              <a:buSzPct val="100000"/>
              <a:buFont typeface="Raleway"/>
              <a:buNone/>
              <a:tabLst/>
              <a:defRPr/>
            </a:pPr>
            <a:r>
              <a:rPr kumimoji="0" lang="en-GB" sz="3600" b="1" i="0" u="none" strike="noStrike" kern="0" cap="none" spc="0" normalizeH="0" baseline="0" noProof="0" dirty="0">
                <a:ln>
                  <a:noFill/>
                </a:ln>
                <a:solidFill>
                  <a:srgbClr val="FFFFFF"/>
                </a:solidFill>
                <a:effectLst/>
                <a:uLnTx/>
                <a:uFillTx/>
                <a:latin typeface="Raleway"/>
                <a:sym typeface="Raleway"/>
              </a:rPr>
              <a:t>In the beginning there was Walgreens - Anderson, South Carolina</a:t>
            </a:r>
          </a:p>
        </p:txBody>
      </p:sp>
    </p:spTree>
    <p:extLst>
      <p:ext uri="{BB962C8B-B14F-4D97-AF65-F5344CB8AC3E}">
        <p14:creationId xmlns:p14="http://schemas.microsoft.com/office/powerpoint/2010/main" val="75435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52" descr="KF at Walgreens.jpg"/>
          <p:cNvPicPr preferRelativeResize="0"/>
          <p:nvPr/>
        </p:nvPicPr>
        <p:blipFill>
          <a:blip r:embed="rId3">
            <a:alphaModFix/>
            <a:extLst>
              <a:ext uri="{BEBA8EAE-BF5A-486C-A8C5-ECC9F3942E4B}">
                <a14:imgProps xmlns:a14="http://schemas.microsoft.com/office/drawing/2010/main">
                  <a14:imgLayer r:embed="rId4">
                    <a14:imgEffect>
                      <a14:sharpenSoften amount="5000"/>
                    </a14:imgEffect>
                    <a14:imgEffect>
                      <a14:brightnessContrast bright="30000" contrast="13000"/>
                    </a14:imgEffect>
                  </a14:imgLayer>
                </a14:imgProps>
              </a:ext>
            </a:extLst>
          </a:blip>
          <a:stretch>
            <a:fillRect/>
          </a:stretch>
        </p:blipFill>
        <p:spPr>
          <a:xfrm>
            <a:off x="4771840" y="493665"/>
            <a:ext cx="3087512" cy="42484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hape 390"/>
          <p:cNvSpPr txBox="1">
            <a:spLocks noGrp="1"/>
          </p:cNvSpPr>
          <p:nvPr>
            <p:ph type="title"/>
          </p:nvPr>
        </p:nvSpPr>
        <p:spPr>
          <a:xfrm>
            <a:off x="299930" y="1110447"/>
            <a:ext cx="3688650" cy="2659349"/>
          </a:xfrm>
          <a:prstGeom prst="rect">
            <a:avLst/>
          </a:prstGeom>
        </p:spPr>
        <p:txBody>
          <a:bodyPr lIns="91425" tIns="91425" rIns="91425" bIns="91425" anchor="t" anchorCtr="0">
            <a:noAutofit/>
          </a:bodyPr>
          <a:lstStyle/>
          <a:p>
            <a:pPr lvl="0" rtl="0">
              <a:spcBef>
                <a:spcPts val="0"/>
              </a:spcBef>
              <a:buNone/>
            </a:pPr>
            <a:r>
              <a:rPr lang="en-GB" dirty="0"/>
              <a:t>My peers needed </a:t>
            </a:r>
            <a:r>
              <a:rPr lang="en-GB" dirty="0">
                <a:solidFill>
                  <a:schemeClr val="accent5"/>
                </a:solidFill>
              </a:rPr>
              <a:t>proof</a:t>
            </a:r>
          </a:p>
        </p:txBody>
      </p:sp>
    </p:spTree>
    <p:extLst>
      <p:ext uri="{BB962C8B-B14F-4D97-AF65-F5344CB8AC3E}">
        <p14:creationId xmlns:p14="http://schemas.microsoft.com/office/powerpoint/2010/main" val="415477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solidFill>
                  <a:schemeClr val="bg1"/>
                </a:solidFill>
              </a:rPr>
              <a:t>#3 Focus on the person not the process</a:t>
            </a:r>
            <a:br>
              <a:rPr lang="en-GB" sz="2800" dirty="0"/>
            </a:br>
            <a:br>
              <a:rPr lang="en-GB" sz="2800" dirty="0"/>
            </a:br>
            <a:r>
              <a:rPr lang="en-AU" sz="2800" dirty="0"/>
              <a:t> </a:t>
            </a:r>
          </a:p>
        </p:txBody>
      </p:sp>
      <p:sp>
        <p:nvSpPr>
          <p:cNvPr id="3" name="Rectangle 2"/>
          <p:cNvSpPr/>
          <p:nvPr/>
        </p:nvSpPr>
        <p:spPr>
          <a:xfrm>
            <a:off x="2161340" y="1859476"/>
            <a:ext cx="4804520" cy="2400657"/>
          </a:xfrm>
          <a:prstGeom prst="rect">
            <a:avLst/>
          </a:prstGeom>
        </p:spPr>
        <p:txBody>
          <a:bodyPr wrap="none">
            <a:spAutoFit/>
          </a:bodyPr>
          <a:lstStyle/>
          <a:p>
            <a:r>
              <a:rPr lang="en-AU" sz="15000" dirty="0">
                <a:solidFill>
                  <a:schemeClr val="bg1"/>
                </a:solidFill>
                <a:latin typeface="Lobster"/>
                <a:ea typeface="Lobster"/>
                <a:cs typeface="Lobster"/>
                <a:sym typeface="Lobster"/>
              </a:rPr>
              <a:t>“ATP”</a:t>
            </a:r>
            <a:endParaRPr lang="en-AU" dirty="0">
              <a:solidFill>
                <a:schemeClr val="bg1"/>
              </a:solidFill>
            </a:endParaRPr>
          </a:p>
        </p:txBody>
      </p:sp>
    </p:spTree>
    <p:extLst>
      <p:ext uri="{BB962C8B-B14F-4D97-AF65-F5344CB8AC3E}">
        <p14:creationId xmlns:p14="http://schemas.microsoft.com/office/powerpoint/2010/main" val="677313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300" y="91815"/>
            <a:ext cx="8520600" cy="639600"/>
          </a:xfrm>
        </p:spPr>
        <p:txBody>
          <a:bodyPr/>
          <a:lstStyle/>
          <a:p>
            <a:r>
              <a:rPr lang="en-GB" sz="2800" dirty="0">
                <a:solidFill>
                  <a:schemeClr val="bg1"/>
                </a:solidFill>
              </a:rPr>
              <a:t>Candyfloss and Popcorn</a:t>
            </a:r>
            <a:br>
              <a:rPr lang="en-GB" sz="2800" dirty="0"/>
            </a:br>
            <a:br>
              <a:rPr lang="en-GB" sz="2800" dirty="0"/>
            </a:br>
            <a:endParaRPr lang="en-AU" sz="2800" dirty="0"/>
          </a:p>
        </p:txBody>
      </p:sp>
      <p:pic>
        <p:nvPicPr>
          <p:cNvPr id="10" name="Shape 158" descr="IMG_0805.JPG"/>
          <p:cNvPicPr preferRelativeResize="0"/>
          <p:nvPr/>
        </p:nvPicPr>
        <p:blipFill>
          <a:blip r:embed="rId3">
            <a:alphaModFix/>
            <a:extLst>
              <a:ext uri="{28A0092B-C50C-407E-A947-70E740481C1C}">
                <a14:useLocalDpi xmlns:a14="http://schemas.microsoft.com/office/drawing/2010/main"/>
              </a:ext>
            </a:extLst>
          </a:blip>
          <a:stretch>
            <a:fillRect/>
          </a:stretch>
        </p:blipFill>
        <p:spPr>
          <a:xfrm>
            <a:off x="155178" y="957393"/>
            <a:ext cx="2844860" cy="37610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Shape 159" descr="IMG_0806.JPG"/>
          <p:cNvPicPr preferRelativeResize="0"/>
          <p:nvPr/>
        </p:nvPicPr>
        <p:blipFill>
          <a:blip r:embed="rId4">
            <a:alphaModFix/>
          </a:blip>
          <a:stretch>
            <a:fillRect/>
          </a:stretch>
        </p:blipFill>
        <p:spPr>
          <a:xfrm>
            <a:off x="3194787" y="936536"/>
            <a:ext cx="2832277" cy="37931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Shape 160" descr="IMG_0807.JPG"/>
          <p:cNvPicPr preferRelativeResize="0"/>
          <p:nvPr/>
        </p:nvPicPr>
        <p:blipFill>
          <a:blip r:embed="rId5">
            <a:alphaModFix/>
          </a:blip>
          <a:stretch>
            <a:fillRect/>
          </a:stretch>
        </p:blipFill>
        <p:spPr>
          <a:xfrm>
            <a:off x="6226896" y="936536"/>
            <a:ext cx="2793688" cy="37819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0994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716" y="1662563"/>
            <a:ext cx="3932111" cy="1596740"/>
          </a:xfrm>
        </p:spPr>
        <p:txBody>
          <a:bodyPr/>
          <a:lstStyle/>
          <a:p>
            <a:r>
              <a:rPr lang="en-GB" sz="2800" dirty="0">
                <a:solidFill>
                  <a:schemeClr val="bg1"/>
                </a:solidFill>
              </a:rPr>
              <a:t>We accept the same standard so we pay the same wages</a:t>
            </a:r>
            <a:endParaRPr lang="en-AU" sz="2800" dirty="0"/>
          </a:p>
        </p:txBody>
      </p:sp>
      <p:pic>
        <p:nvPicPr>
          <p:cNvPr id="11" name="Shape 166" descr="IMG_0811.JPG"/>
          <p:cNvPicPr preferRelativeResize="0"/>
          <p:nvPr/>
        </p:nvPicPr>
        <p:blipFill>
          <a:blip r:embed="rId3">
            <a:alphaModFix/>
          </a:blip>
          <a:stretch>
            <a:fillRect/>
          </a:stretch>
        </p:blipFill>
        <p:spPr>
          <a:xfrm>
            <a:off x="4486412" y="375857"/>
            <a:ext cx="3731968" cy="4414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6959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400" y="2257204"/>
            <a:ext cx="8520600" cy="639600"/>
          </a:xfrm>
        </p:spPr>
        <p:txBody>
          <a:bodyPr/>
          <a:lstStyle/>
          <a:p>
            <a:r>
              <a:rPr lang="en-GB" sz="2800" dirty="0">
                <a:solidFill>
                  <a:schemeClr val="bg1"/>
                </a:solidFill>
              </a:rPr>
              <a:t>Push my buttons</a:t>
            </a:r>
            <a:endParaRPr lang="en-AU" sz="2800" dirty="0"/>
          </a:p>
        </p:txBody>
      </p:sp>
      <p:pic>
        <p:nvPicPr>
          <p:cNvPr id="10" name="Shape 171" descr="IMG_0812.JPG"/>
          <p:cNvPicPr preferRelativeResize="0"/>
          <p:nvPr/>
        </p:nvPicPr>
        <p:blipFill>
          <a:blip r:embed="rId3">
            <a:alphaModFix/>
          </a:blip>
          <a:stretch>
            <a:fillRect/>
          </a:stretch>
        </p:blipFill>
        <p:spPr>
          <a:xfrm>
            <a:off x="4414925" y="456477"/>
            <a:ext cx="3718378" cy="424105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45618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690" y="2100129"/>
            <a:ext cx="2518438" cy="639600"/>
          </a:xfrm>
        </p:spPr>
        <p:txBody>
          <a:bodyPr/>
          <a:lstStyle/>
          <a:p>
            <a:r>
              <a:rPr lang="en-AU" sz="2800" dirty="0">
                <a:solidFill>
                  <a:schemeClr val="bg1"/>
                </a:solidFill>
              </a:rPr>
              <a:t>Wrap it up</a:t>
            </a:r>
          </a:p>
        </p:txBody>
      </p:sp>
      <p:pic>
        <p:nvPicPr>
          <p:cNvPr id="11" name="Shape 172" descr="IMG_0813.JPG"/>
          <p:cNvPicPr preferRelativeResize="0"/>
          <p:nvPr/>
        </p:nvPicPr>
        <p:blipFill>
          <a:blip r:embed="rId3">
            <a:alphaModFix/>
          </a:blip>
          <a:stretch>
            <a:fillRect/>
          </a:stretch>
        </p:blipFill>
        <p:spPr>
          <a:xfrm>
            <a:off x="3610881" y="394827"/>
            <a:ext cx="3775337" cy="42410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39461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3300" y="91815"/>
            <a:ext cx="8520600" cy="639600"/>
          </a:xfrm>
        </p:spPr>
        <p:txBody>
          <a:bodyPr/>
          <a:lstStyle/>
          <a:p>
            <a:r>
              <a:rPr lang="en-AU" sz="2800" dirty="0">
                <a:solidFill>
                  <a:schemeClr val="bg1"/>
                </a:solidFill>
              </a:rPr>
              <a:t>This is my house, this is our house</a:t>
            </a:r>
          </a:p>
        </p:txBody>
      </p:sp>
      <p:pic>
        <p:nvPicPr>
          <p:cNvPr id="10" name="Shape 200" descr="IMG_0814 (1).JPG"/>
          <p:cNvPicPr preferRelativeResize="0"/>
          <p:nvPr/>
        </p:nvPicPr>
        <p:blipFill>
          <a:blip r:embed="rId3">
            <a:alphaModFix/>
          </a:blip>
          <a:stretch>
            <a:fillRect/>
          </a:stretch>
        </p:blipFill>
        <p:spPr>
          <a:xfrm>
            <a:off x="1038388" y="731415"/>
            <a:ext cx="2922868" cy="41998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Shape 201" descr="IMG_0829.JPG"/>
          <p:cNvPicPr preferRelativeResize="0"/>
          <p:nvPr/>
        </p:nvPicPr>
        <p:blipFill>
          <a:blip r:embed="rId4">
            <a:alphaModFix/>
          </a:blip>
          <a:stretch>
            <a:fillRect/>
          </a:stretch>
        </p:blipFill>
        <p:spPr>
          <a:xfrm>
            <a:off x="5100177" y="839481"/>
            <a:ext cx="2896270" cy="41616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709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8" name="TextBox 7"/>
          <p:cNvSpPr txBox="1"/>
          <p:nvPr/>
        </p:nvSpPr>
        <p:spPr>
          <a:xfrm>
            <a:off x="2584366" y="1178609"/>
            <a:ext cx="5630129" cy="2151871"/>
          </a:xfrm>
          <a:prstGeom prst="rect">
            <a:avLst/>
          </a:prstGeom>
          <a:noFill/>
        </p:spPr>
        <p:txBody>
          <a:bodyPr wrap="square" rtlCol="0">
            <a:spAutoFit/>
          </a:bodyPr>
          <a:lstStyle/>
          <a:p>
            <a:pPr>
              <a:lnSpc>
                <a:spcPct val="80000"/>
              </a:lnSpc>
            </a:pPr>
            <a:r>
              <a:rPr lang="en-US" sz="3000" dirty="0">
                <a:solidFill>
                  <a:schemeClr val="bg1"/>
                </a:solidFill>
                <a:latin typeface="Avenir 35 Light"/>
                <a:cs typeface="Avenir 35 Light"/>
              </a:rPr>
              <a:t>The Secret to an</a:t>
            </a:r>
            <a:r>
              <a:rPr lang="en-US" sz="5500" dirty="0">
                <a:solidFill>
                  <a:schemeClr val="bg1"/>
                </a:solidFill>
                <a:latin typeface="Avenir 35 Light"/>
                <a:cs typeface="Avenir 35 Light"/>
              </a:rPr>
              <a:t> </a:t>
            </a:r>
          </a:p>
          <a:p>
            <a:pPr>
              <a:lnSpc>
                <a:spcPct val="80000"/>
              </a:lnSpc>
            </a:pPr>
            <a:r>
              <a:rPr lang="en-US" sz="5500" b="1" dirty="0">
                <a:solidFill>
                  <a:schemeClr val="bg1"/>
                </a:solidFill>
                <a:latin typeface="Avenir Black"/>
                <a:cs typeface="Avenir Black"/>
              </a:rPr>
              <a:t>INCLUSIVE</a:t>
            </a:r>
            <a:br>
              <a:rPr lang="en-US" sz="5500" b="1" dirty="0">
                <a:solidFill>
                  <a:schemeClr val="bg1"/>
                </a:solidFill>
                <a:latin typeface="Avenir Black"/>
                <a:cs typeface="Avenir Black"/>
              </a:rPr>
            </a:br>
            <a:r>
              <a:rPr lang="en-US" sz="5500" b="1" dirty="0">
                <a:solidFill>
                  <a:schemeClr val="bg1"/>
                </a:solidFill>
                <a:latin typeface="Avenir Black"/>
                <a:cs typeface="Avenir Black"/>
              </a:rPr>
              <a:t>WORKPLACE</a:t>
            </a:r>
          </a:p>
        </p:txBody>
      </p:sp>
      <p:sp>
        <p:nvSpPr>
          <p:cNvPr id="10" name="TextBox 9"/>
          <p:cNvSpPr txBox="1"/>
          <p:nvPr/>
        </p:nvSpPr>
        <p:spPr>
          <a:xfrm>
            <a:off x="2584366" y="4139233"/>
            <a:ext cx="5630129" cy="533479"/>
          </a:xfrm>
          <a:prstGeom prst="rect">
            <a:avLst/>
          </a:prstGeom>
          <a:noFill/>
        </p:spPr>
        <p:txBody>
          <a:bodyPr wrap="square" rtlCol="0">
            <a:spAutoFit/>
          </a:bodyPr>
          <a:lstStyle/>
          <a:p>
            <a:pPr>
              <a:lnSpc>
                <a:spcPct val="80000"/>
              </a:lnSpc>
            </a:pPr>
            <a:r>
              <a:rPr lang="en-US" sz="1500" i="1" dirty="0">
                <a:solidFill>
                  <a:schemeClr val="bg1"/>
                </a:solidFill>
                <a:latin typeface="Georgia"/>
                <a:cs typeface="Georgia"/>
              </a:rPr>
              <a:t>with</a:t>
            </a:r>
          </a:p>
          <a:p>
            <a:pPr>
              <a:lnSpc>
                <a:spcPct val="80000"/>
              </a:lnSpc>
            </a:pPr>
            <a:r>
              <a:rPr lang="en-US" sz="2000" b="1" spc="300" dirty="0">
                <a:solidFill>
                  <a:schemeClr val="bg1"/>
                </a:solidFill>
                <a:latin typeface="Avenir Black"/>
                <a:cs typeface="Avenir Black"/>
              </a:rPr>
              <a:t>KEVIN FIGUEIREDO</a:t>
            </a:r>
          </a:p>
        </p:txBody>
      </p:sp>
      <p:cxnSp>
        <p:nvCxnSpPr>
          <p:cNvPr id="16" name="Straight Connector 15"/>
          <p:cNvCxnSpPr/>
          <p:nvPr/>
        </p:nvCxnSpPr>
        <p:spPr>
          <a:xfrm>
            <a:off x="2701636" y="4722512"/>
            <a:ext cx="6575143" cy="0"/>
          </a:xfrm>
          <a:prstGeom prst="line">
            <a:avLst/>
          </a:prstGeom>
          <a:ln w="28575" cap="sq" cmpd="sng">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096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764774" y="1912650"/>
            <a:ext cx="3582834" cy="1318200"/>
          </a:xfrm>
          <a:prstGeom prst="rect">
            <a:avLst/>
          </a:prstGeom>
        </p:spPr>
        <p:txBody>
          <a:bodyPr lIns="91425" tIns="91425" rIns="91425" bIns="91425" anchor="ctr" anchorCtr="0">
            <a:noAutofit/>
          </a:bodyPr>
          <a:lstStyle/>
          <a:p>
            <a:pPr lvl="0" algn="l" rtl="0">
              <a:spcBef>
                <a:spcPts val="0"/>
              </a:spcBef>
              <a:buNone/>
            </a:pPr>
            <a:r>
              <a:rPr lang="en-GB" sz="2800" dirty="0">
                <a:solidFill>
                  <a:schemeClr val="tx1"/>
                </a:solidFill>
              </a:rPr>
              <a:t>The LAB</a:t>
            </a:r>
          </a:p>
        </p:txBody>
      </p:sp>
      <p:pic>
        <p:nvPicPr>
          <p:cNvPr id="8" name="Shape 185" descr="IMG_0849.JPG"/>
          <p:cNvPicPr preferRelativeResize="0"/>
          <p:nvPr/>
        </p:nvPicPr>
        <p:blipFill>
          <a:blip r:embed="rId3">
            <a:alphaModFix/>
          </a:blip>
          <a:stretch>
            <a:fillRect/>
          </a:stretch>
        </p:blipFill>
        <p:spPr>
          <a:xfrm>
            <a:off x="3893212" y="0"/>
            <a:ext cx="5297070" cy="5143500"/>
          </a:xfrm>
          <a:prstGeom prst="rect">
            <a:avLst/>
          </a:prstGeom>
          <a:noFill/>
          <a:ln>
            <a:noFill/>
          </a:ln>
        </p:spPr>
      </p:pic>
    </p:spTree>
    <p:extLst>
      <p:ext uri="{BB962C8B-B14F-4D97-AF65-F5344CB8AC3E}">
        <p14:creationId xmlns:p14="http://schemas.microsoft.com/office/powerpoint/2010/main" val="190281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5299" y="2027201"/>
            <a:ext cx="3623571" cy="639600"/>
          </a:xfrm>
        </p:spPr>
        <p:txBody>
          <a:bodyPr/>
          <a:lstStyle/>
          <a:p>
            <a:r>
              <a:rPr lang="en-GB" sz="2800" dirty="0">
                <a:solidFill>
                  <a:schemeClr val="bg1"/>
                </a:solidFill>
              </a:rPr>
              <a:t>The power of WHY</a:t>
            </a:r>
            <a:endParaRPr lang="en-AU" sz="2800" dirty="0"/>
          </a:p>
        </p:txBody>
      </p:sp>
      <p:pic>
        <p:nvPicPr>
          <p:cNvPr id="10" name="Shape 211" descr="IMG_0831.JPG"/>
          <p:cNvPicPr preferRelativeResize="0"/>
          <p:nvPr/>
        </p:nvPicPr>
        <p:blipFill>
          <a:blip r:embed="rId3">
            <a:alphaModFix/>
          </a:blip>
          <a:stretch>
            <a:fillRect/>
          </a:stretch>
        </p:blipFill>
        <p:spPr>
          <a:xfrm>
            <a:off x="863910" y="484568"/>
            <a:ext cx="3308095" cy="415190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19843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496" y="1836468"/>
            <a:ext cx="2602585" cy="639600"/>
          </a:xfrm>
        </p:spPr>
        <p:txBody>
          <a:bodyPr/>
          <a:lstStyle/>
          <a:p>
            <a:r>
              <a:rPr lang="en-GB" sz="2800" dirty="0">
                <a:solidFill>
                  <a:schemeClr val="bg1"/>
                </a:solidFill>
              </a:rPr>
              <a:t>Cars, elevator buttons or cash?</a:t>
            </a:r>
            <a:endParaRPr lang="en-AU" sz="2800" dirty="0"/>
          </a:p>
        </p:txBody>
      </p:sp>
      <p:pic>
        <p:nvPicPr>
          <p:cNvPr id="4" name="Shape 190" descr="IMG_0852.JPG"/>
          <p:cNvPicPr preferRelativeResize="0"/>
          <p:nvPr/>
        </p:nvPicPr>
        <p:blipFill>
          <a:blip r:embed="rId3">
            <a:alphaModFix/>
          </a:blip>
          <a:stretch>
            <a:fillRect/>
          </a:stretch>
        </p:blipFill>
        <p:spPr>
          <a:xfrm>
            <a:off x="3242474" y="555371"/>
            <a:ext cx="5379812" cy="3904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100132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p:nvPr>
        </p:nvSpPr>
        <p:spPr>
          <a:xfrm>
            <a:off x="345119" y="338720"/>
            <a:ext cx="8400583" cy="4463282"/>
          </a:xfrm>
          <a:prstGeom prst="rect">
            <a:avLst/>
          </a:prstGeom>
        </p:spPr>
        <p:txBody>
          <a:bodyPr lIns="91425" tIns="91425" rIns="91425" bIns="91425" anchor="t" anchorCtr="0">
            <a:noAutofit/>
          </a:bodyPr>
          <a:lstStyle/>
          <a:p>
            <a:pPr lvl="0" rtl="0">
              <a:spcBef>
                <a:spcPts val="0"/>
              </a:spcBef>
              <a:spcAft>
                <a:spcPts val="1600"/>
              </a:spcAft>
              <a:buNone/>
            </a:pPr>
            <a:r>
              <a:rPr lang="en-GB" sz="2300" b="0" dirty="0"/>
              <a:t>RESULTS</a:t>
            </a:r>
            <a:br>
              <a:rPr lang="en-GB" sz="2300" b="0" dirty="0"/>
            </a:br>
            <a:endParaRPr lang="en-GB" sz="2300" b="0" dirty="0"/>
          </a:p>
          <a:p>
            <a:pPr lvl="0">
              <a:spcAft>
                <a:spcPts val="1000"/>
              </a:spcAft>
            </a:pPr>
            <a:r>
              <a:rPr lang="en-GB" sz="4000" dirty="0">
                <a:solidFill>
                  <a:schemeClr val="accent5"/>
                </a:solidFill>
              </a:rPr>
              <a:t>Safety</a:t>
            </a:r>
            <a:br>
              <a:rPr lang="en-GB" sz="4000" dirty="0"/>
            </a:br>
            <a:r>
              <a:rPr lang="en-GB" sz="4000" dirty="0"/>
              <a:t>Productivity</a:t>
            </a:r>
            <a:br>
              <a:rPr lang="en-GB" sz="4000" dirty="0"/>
            </a:br>
            <a:r>
              <a:rPr lang="en-GB" sz="4000" dirty="0">
                <a:solidFill>
                  <a:schemeClr val="accent5"/>
                </a:solidFill>
              </a:rPr>
              <a:t>Absenteeism</a:t>
            </a:r>
            <a:br>
              <a:rPr lang="en-GB" sz="4000" dirty="0">
                <a:solidFill>
                  <a:schemeClr val="accent5"/>
                </a:solidFill>
              </a:rPr>
            </a:br>
            <a:r>
              <a:rPr lang="en-GB" sz="4000" dirty="0"/>
              <a:t>Engagement</a:t>
            </a:r>
            <a:br>
              <a:rPr lang="en-GB" sz="4000" dirty="0"/>
            </a:br>
            <a:r>
              <a:rPr lang="en-GB" sz="4000" dirty="0">
                <a:solidFill>
                  <a:schemeClr val="accent5"/>
                </a:solidFill>
              </a:rPr>
              <a:t>Attraction and Retention</a:t>
            </a:r>
            <a:br>
              <a:rPr lang="en-GB" dirty="0">
                <a:solidFill>
                  <a:schemeClr val="accent5"/>
                </a:solidFill>
              </a:rPr>
            </a:br>
            <a:r>
              <a:rPr lang="en-GB" dirty="0">
                <a:solidFill>
                  <a:schemeClr val="dk1"/>
                </a:solidFill>
              </a:rPr>
              <a:t> </a:t>
            </a:r>
            <a:endParaRPr lang="en-GB" dirty="0"/>
          </a:p>
        </p:txBody>
      </p:sp>
      <p:pic>
        <p:nvPicPr>
          <p:cNvPr id="3" name="Picture 2"/>
          <p:cNvPicPr>
            <a:picLocks noChangeAspect="1"/>
          </p:cNvPicPr>
          <p:nvPr/>
        </p:nvPicPr>
        <p:blipFill>
          <a:blip r:embed="rId3"/>
          <a:stretch>
            <a:fillRect/>
          </a:stretch>
        </p:blipFill>
        <p:spPr>
          <a:xfrm rot="5400000">
            <a:off x="5591771" y="846454"/>
            <a:ext cx="3001838" cy="22513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solidFill>
                  <a:schemeClr val="accent5"/>
                </a:solidFill>
              </a:rPr>
              <a:t>Next steps</a:t>
            </a:r>
          </a:p>
        </p:txBody>
      </p:sp>
      <p:sp>
        <p:nvSpPr>
          <p:cNvPr id="3" name="Text Placeholder 2"/>
          <p:cNvSpPr>
            <a:spLocks noGrp="1"/>
          </p:cNvSpPr>
          <p:nvPr>
            <p:ph type="body" idx="1"/>
          </p:nvPr>
        </p:nvSpPr>
        <p:spPr>
          <a:xfrm>
            <a:off x="2400302" y="1602675"/>
            <a:ext cx="4185622" cy="3002400"/>
          </a:xfrm>
        </p:spPr>
        <p:txBody>
          <a:bodyPr/>
          <a:lstStyle/>
          <a:p>
            <a:pPr marL="342900" indent="-342900">
              <a:buFont typeface="Arial" panose="020B0604020202020204" pitchFamily="34" charset="0"/>
              <a:buChar char="•"/>
            </a:pPr>
            <a:r>
              <a:rPr lang="en-AU" sz="2800" dirty="0">
                <a:solidFill>
                  <a:schemeClr val="accent1">
                    <a:lumMod val="60000"/>
                    <a:lumOff val="40000"/>
                  </a:schemeClr>
                </a:solidFill>
              </a:rPr>
              <a:t>Find a champion</a:t>
            </a:r>
          </a:p>
          <a:p>
            <a:pPr marL="342900" indent="-342900">
              <a:buFont typeface="Arial" panose="020B0604020202020204" pitchFamily="34" charset="0"/>
              <a:buChar char="•"/>
            </a:pPr>
            <a:r>
              <a:rPr lang="en-AU" sz="2800" dirty="0">
                <a:solidFill>
                  <a:schemeClr val="accent1">
                    <a:lumMod val="60000"/>
                    <a:lumOff val="40000"/>
                  </a:schemeClr>
                </a:solidFill>
              </a:rPr>
              <a:t>Dream BIG</a:t>
            </a:r>
          </a:p>
          <a:p>
            <a:pPr marL="342900" indent="-342900">
              <a:buFont typeface="Arial" panose="020B0604020202020204" pitchFamily="34" charset="0"/>
              <a:buChar char="•"/>
            </a:pPr>
            <a:r>
              <a:rPr lang="en-AU" sz="2800" dirty="0">
                <a:solidFill>
                  <a:schemeClr val="accent1">
                    <a:lumMod val="60000"/>
                    <a:lumOff val="40000"/>
                  </a:schemeClr>
                </a:solidFill>
              </a:rPr>
              <a:t>ATP</a:t>
            </a:r>
          </a:p>
        </p:txBody>
      </p:sp>
    </p:spTree>
    <p:extLst>
      <p:ext uri="{BB962C8B-B14F-4D97-AF65-F5344CB8AC3E}">
        <p14:creationId xmlns:p14="http://schemas.microsoft.com/office/powerpoint/2010/main" val="126193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03" y="712140"/>
            <a:ext cx="4793780" cy="3835500"/>
          </a:xfrm>
        </p:spPr>
        <p:txBody>
          <a:bodyPr/>
          <a:lstStyle/>
          <a:p>
            <a:r>
              <a:rPr lang="en-AU" dirty="0"/>
              <a:t>“There is no greatness without </a:t>
            </a:r>
            <a:br>
              <a:rPr lang="en-AU" dirty="0"/>
            </a:br>
            <a:r>
              <a:rPr lang="en-AU" dirty="0"/>
              <a:t>goodness”</a:t>
            </a:r>
          </a:p>
        </p:txBody>
      </p:sp>
      <p:sp>
        <p:nvSpPr>
          <p:cNvPr id="3" name="TextBox 2"/>
          <p:cNvSpPr txBox="1"/>
          <p:nvPr/>
        </p:nvSpPr>
        <p:spPr>
          <a:xfrm>
            <a:off x="283103" y="4233708"/>
            <a:ext cx="5630129" cy="313932"/>
          </a:xfrm>
          <a:prstGeom prst="rect">
            <a:avLst/>
          </a:prstGeom>
          <a:noFill/>
        </p:spPr>
        <p:txBody>
          <a:bodyPr wrap="square" rtlCol="0">
            <a:spAutoFit/>
          </a:bodyPr>
          <a:lstStyle/>
          <a:p>
            <a:pPr>
              <a:lnSpc>
                <a:spcPct val="80000"/>
              </a:lnSpc>
            </a:pPr>
            <a:r>
              <a:rPr lang="en-US" sz="1800" i="1" dirty="0">
                <a:solidFill>
                  <a:schemeClr val="accent1">
                    <a:lumMod val="60000"/>
                    <a:lumOff val="40000"/>
                  </a:schemeClr>
                </a:solidFill>
                <a:latin typeface="Georgia"/>
                <a:cs typeface="Georgia"/>
              </a:rPr>
              <a:t>Randy Lewis</a:t>
            </a:r>
          </a:p>
        </p:txBody>
      </p:sp>
      <p:pic>
        <p:nvPicPr>
          <p:cNvPr id="2050" name="Picture 2" descr="Image result for randy lewis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92" y="506987"/>
            <a:ext cx="2723477" cy="4090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315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descr="Image result for world globe from 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265" y="-89757"/>
            <a:ext cx="9954191" cy="52561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538" y="204092"/>
            <a:ext cx="2518808" cy="2259080"/>
          </a:xfrm>
          <a:prstGeom prst="rect">
            <a:avLst/>
          </a:prstGeom>
          <a:noFill/>
        </p:spPr>
        <p:txBody>
          <a:bodyPr wrap="square" rtlCol="0">
            <a:spAutoFit/>
          </a:bodyPr>
          <a:lstStyle/>
          <a:p>
            <a:pPr>
              <a:lnSpc>
                <a:spcPct val="80000"/>
              </a:lnSpc>
            </a:pPr>
            <a:r>
              <a:rPr lang="en-US" sz="4400" b="1" i="1" dirty="0">
                <a:solidFill>
                  <a:schemeClr val="bg1"/>
                </a:solidFill>
                <a:latin typeface="Georgia"/>
                <a:cs typeface="Georgia"/>
              </a:rPr>
              <a:t>Lets change the world</a:t>
            </a:r>
          </a:p>
        </p:txBody>
      </p:sp>
    </p:spTree>
    <p:extLst>
      <p:ext uri="{BB962C8B-B14F-4D97-AF65-F5344CB8AC3E}">
        <p14:creationId xmlns:p14="http://schemas.microsoft.com/office/powerpoint/2010/main" val="3300140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 name="TextBox 7"/>
          <p:cNvSpPr txBox="1"/>
          <p:nvPr/>
        </p:nvSpPr>
        <p:spPr>
          <a:xfrm>
            <a:off x="2528268" y="1705931"/>
            <a:ext cx="5630129" cy="1463478"/>
          </a:xfrm>
          <a:prstGeom prst="rect">
            <a:avLst/>
          </a:prstGeom>
          <a:noFill/>
        </p:spPr>
        <p:txBody>
          <a:bodyPr wrap="square" rtlCol="0">
            <a:spAutoFit/>
          </a:bodyPr>
          <a:lstStyle/>
          <a:p>
            <a:pPr>
              <a:lnSpc>
                <a:spcPct val="80000"/>
              </a:lnSpc>
            </a:pPr>
            <a:r>
              <a:rPr lang="en-US" sz="5500" b="1" dirty="0">
                <a:solidFill>
                  <a:schemeClr val="bg1"/>
                </a:solidFill>
                <a:latin typeface="Avenir Black"/>
                <a:cs typeface="Avenir Black"/>
              </a:rPr>
              <a:t>THANK YOU</a:t>
            </a:r>
            <a:br>
              <a:rPr lang="en-US" sz="5500" b="1" dirty="0">
                <a:solidFill>
                  <a:schemeClr val="bg1"/>
                </a:solidFill>
                <a:latin typeface="Avenir Black"/>
                <a:cs typeface="Avenir Black"/>
              </a:rPr>
            </a:br>
            <a:endParaRPr lang="en-US" sz="5500" b="1" dirty="0">
              <a:solidFill>
                <a:schemeClr val="bg1"/>
              </a:solidFill>
              <a:latin typeface="Avenir Black"/>
              <a:cs typeface="Avenir Black"/>
            </a:endParaRPr>
          </a:p>
        </p:txBody>
      </p:sp>
      <p:cxnSp>
        <p:nvCxnSpPr>
          <p:cNvPr id="16" name="Straight Connector 15"/>
          <p:cNvCxnSpPr/>
          <p:nvPr/>
        </p:nvCxnSpPr>
        <p:spPr>
          <a:xfrm>
            <a:off x="2701636" y="4722512"/>
            <a:ext cx="6575143" cy="0"/>
          </a:xfrm>
          <a:prstGeom prst="line">
            <a:avLst/>
          </a:prstGeom>
          <a:ln w="28575" cap="sq" cmpd="sng">
            <a:solidFill>
              <a:schemeClr val="bg1">
                <a:lumMod val="9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618026" y="2280704"/>
            <a:ext cx="5630129" cy="313932"/>
          </a:xfrm>
          <a:prstGeom prst="rect">
            <a:avLst/>
          </a:prstGeom>
          <a:noFill/>
        </p:spPr>
        <p:txBody>
          <a:bodyPr wrap="square" rtlCol="0">
            <a:spAutoFit/>
          </a:bodyPr>
          <a:lstStyle/>
          <a:p>
            <a:pPr>
              <a:lnSpc>
                <a:spcPct val="80000"/>
              </a:lnSpc>
            </a:pPr>
            <a:r>
              <a:rPr lang="en-US" sz="1800" i="1" dirty="0">
                <a:solidFill>
                  <a:schemeClr val="bg1"/>
                </a:solidFill>
                <a:latin typeface="Georgia"/>
                <a:cs typeface="Georgia"/>
              </a:rPr>
              <a:t>Please ask all the hard questions</a:t>
            </a:r>
          </a:p>
        </p:txBody>
      </p:sp>
    </p:spTree>
    <p:extLst>
      <p:ext uri="{BB962C8B-B14F-4D97-AF65-F5344CB8AC3E}">
        <p14:creationId xmlns:p14="http://schemas.microsoft.com/office/powerpoint/2010/main" val="41768953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Autofit/>
          </a:bodyPr>
          <a:lstStyle/>
          <a:p>
            <a:r>
              <a:rPr lang="en-AU" sz="2700" dirty="0"/>
              <a:t>Get in touch!</a:t>
            </a:r>
          </a:p>
        </p:txBody>
      </p:sp>
      <p:pic>
        <p:nvPicPr>
          <p:cNvPr id="2" name="Picture 1"/>
          <p:cNvPicPr>
            <a:picLocks noChangeAspect="1"/>
          </p:cNvPicPr>
          <p:nvPr/>
        </p:nvPicPr>
        <p:blipFill>
          <a:blip r:embed="rId3"/>
          <a:stretch>
            <a:fillRect/>
          </a:stretch>
        </p:blipFill>
        <p:spPr>
          <a:xfrm>
            <a:off x="1634212" y="1339673"/>
            <a:ext cx="1331948" cy="1331948"/>
          </a:xfrm>
          <a:prstGeom prst="rect">
            <a:avLst/>
          </a:prstGeom>
        </p:spPr>
      </p:pic>
      <p:pic>
        <p:nvPicPr>
          <p:cNvPr id="3" name="Picture 2"/>
          <p:cNvPicPr>
            <a:picLocks noChangeAspect="1"/>
          </p:cNvPicPr>
          <p:nvPr/>
        </p:nvPicPr>
        <p:blipFill>
          <a:blip r:embed="rId4"/>
          <a:stretch>
            <a:fillRect/>
          </a:stretch>
        </p:blipFill>
        <p:spPr>
          <a:xfrm>
            <a:off x="1693212" y="3114911"/>
            <a:ext cx="1213946" cy="1213946"/>
          </a:xfrm>
          <a:prstGeom prst="rect">
            <a:avLst/>
          </a:prstGeom>
        </p:spPr>
      </p:pic>
      <p:pic>
        <p:nvPicPr>
          <p:cNvPr id="4" name="Picture 3"/>
          <p:cNvPicPr>
            <a:picLocks noChangeAspect="1"/>
          </p:cNvPicPr>
          <p:nvPr/>
        </p:nvPicPr>
        <p:blipFill>
          <a:blip r:embed="rId5"/>
          <a:stretch>
            <a:fillRect/>
          </a:stretch>
        </p:blipFill>
        <p:spPr>
          <a:xfrm>
            <a:off x="4574305" y="1318444"/>
            <a:ext cx="1331948" cy="1331948"/>
          </a:xfrm>
          <a:prstGeom prst="rect">
            <a:avLst/>
          </a:prstGeom>
        </p:spPr>
      </p:pic>
      <p:pic>
        <p:nvPicPr>
          <p:cNvPr id="29700" name="Picture 4" descr="http://library.csus.edu/images/webp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455" y="3078485"/>
            <a:ext cx="1286798" cy="12867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97941" y="1672795"/>
            <a:ext cx="1619655" cy="646331"/>
          </a:xfrm>
          <a:prstGeom prst="rect">
            <a:avLst/>
          </a:prstGeom>
          <a:noFill/>
        </p:spPr>
        <p:txBody>
          <a:bodyPr wrap="square" rtlCol="0">
            <a:spAutoFit/>
          </a:bodyPr>
          <a:lstStyle/>
          <a:p>
            <a:pPr defTabSz="342900"/>
            <a:r>
              <a:rPr lang="en-AU" sz="1800" kern="1200" dirty="0">
                <a:solidFill>
                  <a:prstClr val="black"/>
                </a:solidFill>
                <a:latin typeface="Arial" panose="020B0604020202020204" pitchFamily="34" charset="0"/>
                <a:ea typeface="+mn-ea"/>
                <a:cs typeface="Arial" panose="020B0604020202020204" pitchFamily="34" charset="0"/>
              </a:rPr>
              <a:t>facebook.com/</a:t>
            </a:r>
            <a:r>
              <a:rPr lang="en-AU" sz="1800" kern="1200" dirty="0" err="1">
                <a:solidFill>
                  <a:prstClr val="black"/>
                </a:solidFill>
                <a:latin typeface="Arial" panose="020B0604020202020204" pitchFamily="34" charset="0"/>
                <a:ea typeface="+mn-ea"/>
                <a:cs typeface="Arial" panose="020B0604020202020204" pitchFamily="34" charset="0"/>
              </a:rPr>
              <a:t>ANDisability</a:t>
            </a:r>
            <a:endParaRPr lang="en-AU" sz="1800" kern="1200" dirty="0">
              <a:solidFill>
                <a:prstClr val="black"/>
              </a:solidFill>
              <a:latin typeface="Arial" panose="020B0604020202020204" pitchFamily="34" charset="0"/>
              <a:ea typeface="+mn-ea"/>
              <a:cs typeface="Arial" panose="020B0604020202020204" pitchFamily="34" charset="0"/>
            </a:endParaRPr>
          </a:p>
        </p:txBody>
      </p:sp>
      <p:sp>
        <p:nvSpPr>
          <p:cNvPr id="13" name="TextBox 12"/>
          <p:cNvSpPr txBox="1"/>
          <p:nvPr/>
        </p:nvSpPr>
        <p:spPr>
          <a:xfrm>
            <a:off x="6030539" y="1707106"/>
            <a:ext cx="1619655" cy="646331"/>
          </a:xfrm>
          <a:prstGeom prst="rect">
            <a:avLst/>
          </a:prstGeom>
          <a:noFill/>
        </p:spPr>
        <p:txBody>
          <a:bodyPr wrap="square" rtlCol="0">
            <a:spAutoFit/>
          </a:bodyPr>
          <a:lstStyle/>
          <a:p>
            <a:pPr defTabSz="342900"/>
            <a:r>
              <a:rPr lang="en-AU" sz="1800" kern="1200" dirty="0">
                <a:solidFill>
                  <a:prstClr val="black"/>
                </a:solidFill>
                <a:latin typeface="Arial" panose="020B0604020202020204" pitchFamily="34" charset="0"/>
                <a:ea typeface="+mn-ea"/>
                <a:cs typeface="Arial" panose="020B0604020202020204" pitchFamily="34" charset="0"/>
              </a:rPr>
              <a:t>@</a:t>
            </a:r>
            <a:r>
              <a:rPr lang="en-AU" sz="1800" kern="1200" dirty="0" err="1">
                <a:solidFill>
                  <a:prstClr val="black"/>
                </a:solidFill>
                <a:latin typeface="Arial" panose="020B0604020202020204" pitchFamily="34" charset="0"/>
                <a:ea typeface="+mn-ea"/>
                <a:cs typeface="Arial" panose="020B0604020202020204" pitchFamily="34" charset="0"/>
              </a:rPr>
              <a:t>ANDisability</a:t>
            </a:r>
            <a:endParaRPr lang="en-AU" sz="1800" kern="1200" dirty="0">
              <a:solidFill>
                <a:prstClr val="black"/>
              </a:solidFill>
              <a:latin typeface="Arial" panose="020B0604020202020204" pitchFamily="34" charset="0"/>
              <a:ea typeface="+mn-ea"/>
              <a:cs typeface="Arial" panose="020B0604020202020204" pitchFamily="34" charset="0"/>
            </a:endParaRPr>
          </a:p>
        </p:txBody>
      </p:sp>
      <p:sp>
        <p:nvSpPr>
          <p:cNvPr id="14" name="TextBox 13"/>
          <p:cNvSpPr txBox="1"/>
          <p:nvPr/>
        </p:nvSpPr>
        <p:spPr>
          <a:xfrm>
            <a:off x="2999799" y="3134409"/>
            <a:ext cx="1619655" cy="1477328"/>
          </a:xfrm>
          <a:prstGeom prst="rect">
            <a:avLst/>
          </a:prstGeom>
          <a:noFill/>
        </p:spPr>
        <p:txBody>
          <a:bodyPr wrap="square" rtlCol="0">
            <a:spAutoFit/>
          </a:bodyPr>
          <a:lstStyle/>
          <a:p>
            <a:pPr defTabSz="342900"/>
            <a:r>
              <a:rPr lang="en-AU" sz="1800" kern="1200" dirty="0">
                <a:solidFill>
                  <a:prstClr val="black"/>
                </a:solidFill>
                <a:latin typeface="Arial" panose="020B0604020202020204" pitchFamily="34" charset="0"/>
                <a:ea typeface="+mn-ea"/>
                <a:cs typeface="Arial" panose="020B0604020202020204" pitchFamily="34" charset="0"/>
              </a:rPr>
              <a:t>linkedin.com/</a:t>
            </a:r>
          </a:p>
          <a:p>
            <a:pPr defTabSz="342900"/>
            <a:r>
              <a:rPr lang="en-AU" sz="1800" kern="1200" dirty="0">
                <a:solidFill>
                  <a:prstClr val="black"/>
                </a:solidFill>
                <a:latin typeface="Arial" panose="020B0604020202020204" pitchFamily="34" charset="0"/>
                <a:ea typeface="+mn-ea"/>
                <a:cs typeface="Arial" panose="020B0604020202020204" pitchFamily="34" charset="0"/>
              </a:rPr>
              <a:t>company/</a:t>
            </a:r>
          </a:p>
          <a:p>
            <a:pPr defTabSz="342900"/>
            <a:r>
              <a:rPr lang="en-AU" sz="1800" kern="1200" dirty="0" err="1">
                <a:solidFill>
                  <a:prstClr val="black"/>
                </a:solidFill>
                <a:latin typeface="Arial" panose="020B0604020202020204" pitchFamily="34" charset="0"/>
                <a:ea typeface="+mn-ea"/>
                <a:cs typeface="Arial" panose="020B0604020202020204" pitchFamily="34" charset="0"/>
              </a:rPr>
              <a:t>australian</a:t>
            </a:r>
            <a:r>
              <a:rPr lang="en-AU" sz="1800" kern="1200" dirty="0">
                <a:solidFill>
                  <a:prstClr val="black"/>
                </a:solidFill>
                <a:latin typeface="Arial" panose="020B0604020202020204" pitchFamily="34" charset="0"/>
                <a:ea typeface="+mn-ea"/>
                <a:cs typeface="Arial" panose="020B0604020202020204" pitchFamily="34" charset="0"/>
              </a:rPr>
              <a:t>-network-on-disability</a:t>
            </a:r>
          </a:p>
        </p:txBody>
      </p:sp>
      <p:sp>
        <p:nvSpPr>
          <p:cNvPr id="15" name="TextBox 14"/>
          <p:cNvSpPr txBox="1"/>
          <p:nvPr/>
        </p:nvSpPr>
        <p:spPr>
          <a:xfrm>
            <a:off x="6030539" y="3375635"/>
            <a:ext cx="1868321" cy="369332"/>
          </a:xfrm>
          <a:prstGeom prst="rect">
            <a:avLst/>
          </a:prstGeom>
          <a:noFill/>
        </p:spPr>
        <p:txBody>
          <a:bodyPr wrap="square" rtlCol="0">
            <a:spAutoFit/>
          </a:bodyPr>
          <a:lstStyle/>
          <a:p>
            <a:pPr defTabSz="342900"/>
            <a:r>
              <a:rPr lang="en-AU" sz="1800" kern="1200" dirty="0">
                <a:solidFill>
                  <a:prstClr val="black"/>
                </a:solidFill>
                <a:latin typeface="Arial" panose="020B0604020202020204" pitchFamily="34" charset="0"/>
                <a:ea typeface="+mn-ea"/>
                <a:cs typeface="Arial" panose="020B0604020202020204" pitchFamily="34" charset="0"/>
              </a:rPr>
              <a:t>www.and.org.au</a:t>
            </a:r>
          </a:p>
        </p:txBody>
      </p:sp>
    </p:spTree>
    <p:extLst>
      <p:ext uri="{BB962C8B-B14F-4D97-AF65-F5344CB8AC3E}">
        <p14:creationId xmlns:p14="http://schemas.microsoft.com/office/powerpoint/2010/main" val="2923200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485900" y="836543"/>
            <a:ext cx="6172200" cy="475152"/>
          </a:xfrm>
        </p:spPr>
        <p:txBody>
          <a:bodyPr>
            <a:normAutofit/>
          </a:bodyPr>
          <a:lstStyle/>
          <a:p>
            <a:r>
              <a:rPr lang="en-AU" sz="2400" dirty="0"/>
              <a:t>Survey Gizmo!</a:t>
            </a:r>
          </a:p>
        </p:txBody>
      </p:sp>
      <p:pic>
        <p:nvPicPr>
          <p:cNvPr id="5" name="Content Placeholder 4">
            <a:extLst>
              <a:ext uri="{FF2B5EF4-FFF2-40B4-BE49-F238E27FC236}">
                <a16:creationId xmlns:a16="http://schemas.microsoft.com/office/drawing/2014/main" id="{9043C412-7C1C-470A-9DDA-78AC5802BFAD}"/>
              </a:ext>
            </a:extLst>
          </p:cNvPr>
          <p:cNvPicPr>
            <a:picLocks noGrp="1" noChangeAspect="1"/>
          </p:cNvPicPr>
          <p:nvPr>
            <p:ph idx="1"/>
          </p:nvPr>
        </p:nvPicPr>
        <p:blipFill>
          <a:blip r:embed="rId3"/>
          <a:stretch>
            <a:fillRect/>
          </a:stretch>
        </p:blipFill>
        <p:spPr>
          <a:xfrm>
            <a:off x="1592386" y="1507185"/>
            <a:ext cx="5568610" cy="3048000"/>
          </a:xfrm>
          <a:prstGeom prst="rect">
            <a:avLst/>
          </a:prstGeom>
        </p:spPr>
      </p:pic>
    </p:spTree>
    <p:extLst>
      <p:ext uri="{BB962C8B-B14F-4D97-AF65-F5344CB8AC3E}">
        <p14:creationId xmlns:p14="http://schemas.microsoft.com/office/powerpoint/2010/main" val="2878034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103" y="2765639"/>
            <a:ext cx="8468210" cy="1782000"/>
          </a:xfrm>
        </p:spPr>
        <p:txBody>
          <a:bodyPr/>
          <a:lstStyle/>
          <a:p>
            <a:r>
              <a:rPr lang="en-AU" sz="3600" dirty="0"/>
              <a:t>Will get hurt and cause safety issues </a:t>
            </a:r>
            <a:br>
              <a:rPr lang="en-AU" sz="3600" dirty="0"/>
            </a:br>
            <a:r>
              <a:rPr lang="en-AU" sz="3600" dirty="0">
                <a:solidFill>
                  <a:srgbClr val="92D050"/>
                </a:solidFill>
              </a:rPr>
              <a:t>Not productive</a:t>
            </a:r>
            <a:br>
              <a:rPr lang="en-AU" sz="3600" dirty="0"/>
            </a:br>
            <a:r>
              <a:rPr lang="en-AU" sz="3600" dirty="0"/>
              <a:t>Difficult to manage performance</a:t>
            </a:r>
            <a:br>
              <a:rPr lang="en-AU" sz="3600" dirty="0"/>
            </a:br>
            <a:r>
              <a:rPr lang="en-AU" sz="3600" dirty="0">
                <a:solidFill>
                  <a:srgbClr val="92D050"/>
                </a:solidFill>
              </a:rPr>
              <a:t>Not reliable</a:t>
            </a:r>
            <a:br>
              <a:rPr lang="en-AU" sz="3600" dirty="0"/>
            </a:br>
            <a:r>
              <a:rPr lang="en-AU" sz="3600" dirty="0"/>
              <a:t>Are in wheelchairs</a:t>
            </a:r>
            <a:br>
              <a:rPr lang="en-AU" sz="3600" dirty="0"/>
            </a:br>
            <a:r>
              <a:rPr lang="en-AU" sz="3600" dirty="0">
                <a:solidFill>
                  <a:srgbClr val="92D050"/>
                </a:solidFill>
              </a:rPr>
              <a:t>Union will not accept it</a:t>
            </a:r>
            <a:br>
              <a:rPr lang="en-AU" sz="3600" dirty="0"/>
            </a:br>
            <a:br>
              <a:rPr lang="en-AU" sz="3600" dirty="0"/>
            </a:br>
            <a:endParaRPr lang="en-AU" sz="3600" dirty="0"/>
          </a:p>
        </p:txBody>
      </p:sp>
      <p:sp>
        <p:nvSpPr>
          <p:cNvPr id="3" name="Title 1"/>
          <p:cNvSpPr txBox="1">
            <a:spLocks/>
          </p:cNvSpPr>
          <p:nvPr/>
        </p:nvSpPr>
        <p:spPr>
          <a:xfrm>
            <a:off x="283103" y="225327"/>
            <a:ext cx="8468210" cy="992003"/>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aleway"/>
              <a:buNone/>
              <a:defRPr sz="4800" b="1" i="0" u="none" strike="noStrike" cap="none">
                <a:solidFill>
                  <a:schemeClr val="lt1"/>
                </a:solidFill>
                <a:latin typeface="Raleway"/>
                <a:ea typeface="Raleway"/>
                <a:cs typeface="Raleway"/>
                <a:sym typeface="Raleway"/>
              </a:defRPr>
            </a:lvl1pPr>
            <a:lvl2pPr lvl="1" rtl="0">
              <a:spcBef>
                <a:spcPts val="0"/>
              </a:spcBef>
              <a:buClr>
                <a:schemeClr val="lt1"/>
              </a:buClr>
              <a:buSzPct val="100000"/>
              <a:buFont typeface="Raleway"/>
              <a:buNone/>
              <a:defRPr sz="4800" b="1">
                <a:solidFill>
                  <a:schemeClr val="lt1"/>
                </a:solidFill>
                <a:latin typeface="Raleway"/>
                <a:ea typeface="Raleway"/>
                <a:cs typeface="Raleway"/>
                <a:sym typeface="Raleway"/>
              </a:defRPr>
            </a:lvl2pPr>
            <a:lvl3pPr lvl="2" rtl="0">
              <a:spcBef>
                <a:spcPts val="0"/>
              </a:spcBef>
              <a:buClr>
                <a:schemeClr val="lt1"/>
              </a:buClr>
              <a:buSzPct val="100000"/>
              <a:buFont typeface="Raleway"/>
              <a:buNone/>
              <a:defRPr sz="4800" b="1">
                <a:solidFill>
                  <a:schemeClr val="lt1"/>
                </a:solidFill>
                <a:latin typeface="Raleway"/>
                <a:ea typeface="Raleway"/>
                <a:cs typeface="Raleway"/>
                <a:sym typeface="Raleway"/>
              </a:defRPr>
            </a:lvl3pPr>
            <a:lvl4pPr lvl="3" rtl="0">
              <a:spcBef>
                <a:spcPts val="0"/>
              </a:spcBef>
              <a:buClr>
                <a:schemeClr val="lt1"/>
              </a:buClr>
              <a:buSzPct val="100000"/>
              <a:buFont typeface="Raleway"/>
              <a:buNone/>
              <a:defRPr sz="4800" b="1">
                <a:solidFill>
                  <a:schemeClr val="lt1"/>
                </a:solidFill>
                <a:latin typeface="Raleway"/>
                <a:ea typeface="Raleway"/>
                <a:cs typeface="Raleway"/>
                <a:sym typeface="Raleway"/>
              </a:defRPr>
            </a:lvl4pPr>
            <a:lvl5pPr lvl="4" rtl="0">
              <a:spcBef>
                <a:spcPts val="0"/>
              </a:spcBef>
              <a:buClr>
                <a:schemeClr val="lt1"/>
              </a:buClr>
              <a:buSzPct val="100000"/>
              <a:buFont typeface="Raleway"/>
              <a:buNone/>
              <a:defRPr sz="4800" b="1">
                <a:solidFill>
                  <a:schemeClr val="lt1"/>
                </a:solidFill>
                <a:latin typeface="Raleway"/>
                <a:ea typeface="Raleway"/>
                <a:cs typeface="Raleway"/>
                <a:sym typeface="Raleway"/>
              </a:defRPr>
            </a:lvl5pPr>
            <a:lvl6pPr lvl="5" rtl="0">
              <a:spcBef>
                <a:spcPts val="0"/>
              </a:spcBef>
              <a:buClr>
                <a:schemeClr val="lt1"/>
              </a:buClr>
              <a:buSzPct val="100000"/>
              <a:buFont typeface="Raleway"/>
              <a:buNone/>
              <a:defRPr sz="4800" b="1">
                <a:solidFill>
                  <a:schemeClr val="lt1"/>
                </a:solidFill>
                <a:latin typeface="Raleway"/>
                <a:ea typeface="Raleway"/>
                <a:cs typeface="Raleway"/>
                <a:sym typeface="Raleway"/>
              </a:defRPr>
            </a:lvl6pPr>
            <a:lvl7pPr lvl="6" rtl="0">
              <a:spcBef>
                <a:spcPts val="0"/>
              </a:spcBef>
              <a:buClr>
                <a:schemeClr val="lt1"/>
              </a:buClr>
              <a:buSzPct val="100000"/>
              <a:buFont typeface="Raleway"/>
              <a:buNone/>
              <a:defRPr sz="4800" b="1">
                <a:solidFill>
                  <a:schemeClr val="lt1"/>
                </a:solidFill>
                <a:latin typeface="Raleway"/>
                <a:ea typeface="Raleway"/>
                <a:cs typeface="Raleway"/>
                <a:sym typeface="Raleway"/>
              </a:defRPr>
            </a:lvl7pPr>
            <a:lvl8pPr lvl="7" rtl="0">
              <a:spcBef>
                <a:spcPts val="0"/>
              </a:spcBef>
              <a:buClr>
                <a:schemeClr val="lt1"/>
              </a:buClr>
              <a:buSzPct val="100000"/>
              <a:buFont typeface="Raleway"/>
              <a:buNone/>
              <a:defRPr sz="4800" b="1">
                <a:solidFill>
                  <a:schemeClr val="lt1"/>
                </a:solidFill>
                <a:latin typeface="Raleway"/>
                <a:ea typeface="Raleway"/>
                <a:cs typeface="Raleway"/>
                <a:sym typeface="Raleway"/>
              </a:defRPr>
            </a:lvl8pPr>
            <a:lvl9pPr lvl="8" rtl="0">
              <a:spcBef>
                <a:spcPts val="0"/>
              </a:spcBef>
              <a:buClr>
                <a:schemeClr val="lt1"/>
              </a:buClr>
              <a:buSzPct val="100000"/>
              <a:buFont typeface="Raleway"/>
              <a:buNone/>
              <a:defRPr sz="4800" b="1">
                <a:solidFill>
                  <a:schemeClr val="lt1"/>
                </a:solidFill>
                <a:latin typeface="Raleway"/>
                <a:ea typeface="Raleway"/>
                <a:cs typeface="Raleway"/>
                <a:sym typeface="Raleway"/>
              </a:defRPr>
            </a:lvl9pPr>
          </a:lstStyle>
          <a:p>
            <a:r>
              <a:rPr lang="en-AU" sz="3600" dirty="0">
                <a:solidFill>
                  <a:schemeClr val="accent5"/>
                </a:solidFill>
              </a:rPr>
              <a:t>Beliefs</a:t>
            </a:r>
          </a:p>
        </p:txBody>
      </p:sp>
    </p:spTree>
    <p:extLst>
      <p:ext uri="{BB962C8B-B14F-4D97-AF65-F5344CB8AC3E}">
        <p14:creationId xmlns:p14="http://schemas.microsoft.com/office/powerpoint/2010/main" val="235713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3" name="Shape 103" descr="Randy-Austin-Tyndale-1.png"/>
          <p:cNvPicPr preferRelativeResize="0"/>
          <p:nvPr/>
        </p:nvPicPr>
        <p:blipFill>
          <a:blip r:embed="rId3">
            <a:alphaModFix/>
          </a:blip>
          <a:stretch>
            <a:fillRect/>
          </a:stretch>
        </p:blipFill>
        <p:spPr>
          <a:xfrm>
            <a:off x="4701752" y="460261"/>
            <a:ext cx="3612225" cy="43038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Shape 390"/>
          <p:cNvSpPr txBox="1">
            <a:spLocks/>
          </p:cNvSpPr>
          <p:nvPr/>
        </p:nvSpPr>
        <p:spPr>
          <a:xfrm>
            <a:off x="705277" y="1279340"/>
            <a:ext cx="3345966" cy="326831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aleway"/>
              <a:buNone/>
              <a:defRPr sz="4800" b="1" i="0" u="none" strike="noStrike" cap="none">
                <a:solidFill>
                  <a:schemeClr val="lt1"/>
                </a:solidFill>
                <a:latin typeface="Raleway"/>
                <a:ea typeface="Raleway"/>
                <a:cs typeface="Raleway"/>
                <a:sym typeface="Raleway"/>
              </a:defRPr>
            </a:lvl1pPr>
            <a:lvl2pPr lvl="1" rtl="0">
              <a:spcBef>
                <a:spcPts val="0"/>
              </a:spcBef>
              <a:buClr>
                <a:schemeClr val="lt1"/>
              </a:buClr>
              <a:buSzPct val="100000"/>
              <a:buFont typeface="Raleway"/>
              <a:buNone/>
              <a:defRPr sz="4800" b="1">
                <a:solidFill>
                  <a:schemeClr val="lt1"/>
                </a:solidFill>
                <a:latin typeface="Raleway"/>
                <a:ea typeface="Raleway"/>
                <a:cs typeface="Raleway"/>
                <a:sym typeface="Raleway"/>
              </a:defRPr>
            </a:lvl2pPr>
            <a:lvl3pPr lvl="2" rtl="0">
              <a:spcBef>
                <a:spcPts val="0"/>
              </a:spcBef>
              <a:buClr>
                <a:schemeClr val="lt1"/>
              </a:buClr>
              <a:buSzPct val="100000"/>
              <a:buFont typeface="Raleway"/>
              <a:buNone/>
              <a:defRPr sz="4800" b="1">
                <a:solidFill>
                  <a:schemeClr val="lt1"/>
                </a:solidFill>
                <a:latin typeface="Raleway"/>
                <a:ea typeface="Raleway"/>
                <a:cs typeface="Raleway"/>
                <a:sym typeface="Raleway"/>
              </a:defRPr>
            </a:lvl3pPr>
            <a:lvl4pPr lvl="3" rtl="0">
              <a:spcBef>
                <a:spcPts val="0"/>
              </a:spcBef>
              <a:buClr>
                <a:schemeClr val="lt1"/>
              </a:buClr>
              <a:buSzPct val="100000"/>
              <a:buFont typeface="Raleway"/>
              <a:buNone/>
              <a:defRPr sz="4800" b="1">
                <a:solidFill>
                  <a:schemeClr val="lt1"/>
                </a:solidFill>
                <a:latin typeface="Raleway"/>
                <a:ea typeface="Raleway"/>
                <a:cs typeface="Raleway"/>
                <a:sym typeface="Raleway"/>
              </a:defRPr>
            </a:lvl4pPr>
            <a:lvl5pPr lvl="4" rtl="0">
              <a:spcBef>
                <a:spcPts val="0"/>
              </a:spcBef>
              <a:buClr>
                <a:schemeClr val="lt1"/>
              </a:buClr>
              <a:buSzPct val="100000"/>
              <a:buFont typeface="Raleway"/>
              <a:buNone/>
              <a:defRPr sz="4800" b="1">
                <a:solidFill>
                  <a:schemeClr val="lt1"/>
                </a:solidFill>
                <a:latin typeface="Raleway"/>
                <a:ea typeface="Raleway"/>
                <a:cs typeface="Raleway"/>
                <a:sym typeface="Raleway"/>
              </a:defRPr>
            </a:lvl5pPr>
            <a:lvl6pPr lvl="5" rtl="0">
              <a:spcBef>
                <a:spcPts val="0"/>
              </a:spcBef>
              <a:buClr>
                <a:schemeClr val="lt1"/>
              </a:buClr>
              <a:buSzPct val="100000"/>
              <a:buFont typeface="Raleway"/>
              <a:buNone/>
              <a:defRPr sz="4800" b="1">
                <a:solidFill>
                  <a:schemeClr val="lt1"/>
                </a:solidFill>
                <a:latin typeface="Raleway"/>
                <a:ea typeface="Raleway"/>
                <a:cs typeface="Raleway"/>
                <a:sym typeface="Raleway"/>
              </a:defRPr>
            </a:lvl6pPr>
            <a:lvl7pPr lvl="6" rtl="0">
              <a:spcBef>
                <a:spcPts val="0"/>
              </a:spcBef>
              <a:buClr>
                <a:schemeClr val="lt1"/>
              </a:buClr>
              <a:buSzPct val="100000"/>
              <a:buFont typeface="Raleway"/>
              <a:buNone/>
              <a:defRPr sz="4800" b="1">
                <a:solidFill>
                  <a:schemeClr val="lt1"/>
                </a:solidFill>
                <a:latin typeface="Raleway"/>
                <a:ea typeface="Raleway"/>
                <a:cs typeface="Raleway"/>
                <a:sym typeface="Raleway"/>
              </a:defRPr>
            </a:lvl7pPr>
            <a:lvl8pPr lvl="7" rtl="0">
              <a:spcBef>
                <a:spcPts val="0"/>
              </a:spcBef>
              <a:buClr>
                <a:schemeClr val="lt1"/>
              </a:buClr>
              <a:buSzPct val="100000"/>
              <a:buFont typeface="Raleway"/>
              <a:buNone/>
              <a:defRPr sz="4800" b="1">
                <a:solidFill>
                  <a:schemeClr val="lt1"/>
                </a:solidFill>
                <a:latin typeface="Raleway"/>
                <a:ea typeface="Raleway"/>
                <a:cs typeface="Raleway"/>
                <a:sym typeface="Raleway"/>
              </a:defRPr>
            </a:lvl8pPr>
            <a:lvl9pPr lvl="8" rtl="0">
              <a:spcBef>
                <a:spcPts val="0"/>
              </a:spcBef>
              <a:buClr>
                <a:schemeClr val="lt1"/>
              </a:buClr>
              <a:buSzPct val="100000"/>
              <a:buFont typeface="Raleway"/>
              <a:buNone/>
              <a:defRPr sz="4800" b="1">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FFFFFF"/>
              </a:buClr>
              <a:buSzPct val="100000"/>
              <a:buFont typeface="Raleway"/>
              <a:buNone/>
              <a:tabLst/>
              <a:defRPr/>
            </a:pPr>
            <a:r>
              <a:rPr kumimoji="0" lang="en-GB" sz="5400" b="1" i="0" u="none" strike="noStrike" kern="0" cap="none" spc="0" normalizeH="0" baseline="0" noProof="0" dirty="0">
                <a:ln>
                  <a:noFill/>
                </a:ln>
                <a:solidFill>
                  <a:srgbClr val="FB8C00"/>
                </a:solidFill>
                <a:effectLst/>
                <a:uLnTx/>
                <a:uFillTx/>
                <a:latin typeface="Raleway"/>
                <a:sym typeface="Raleway"/>
              </a:rPr>
              <a:t>My </a:t>
            </a:r>
          </a:p>
          <a:p>
            <a:pPr marL="0" marR="0" lvl="0" indent="0" algn="l" defTabSz="914400" rtl="0" eaLnBrk="1" fontAlgn="auto" latinLnBrk="0" hangingPunct="1">
              <a:lnSpc>
                <a:spcPct val="100000"/>
              </a:lnSpc>
              <a:spcBef>
                <a:spcPts val="0"/>
              </a:spcBef>
              <a:spcAft>
                <a:spcPts val="0"/>
              </a:spcAft>
              <a:buClr>
                <a:srgbClr val="FFFFFF"/>
              </a:buClr>
              <a:buSzPct val="100000"/>
              <a:buFont typeface="Raleway"/>
              <a:buNone/>
              <a:tabLst/>
              <a:defRPr/>
            </a:pPr>
            <a:r>
              <a:rPr kumimoji="0" lang="en-GB" sz="5400" b="1" i="0" u="none" strike="noStrike" kern="0" cap="none" spc="0" normalizeH="0" baseline="0" noProof="0" dirty="0">
                <a:ln>
                  <a:noFill/>
                </a:ln>
                <a:solidFill>
                  <a:srgbClr val="FB8C00"/>
                </a:solidFill>
                <a:effectLst/>
                <a:uLnTx/>
                <a:uFillTx/>
                <a:latin typeface="Raleway"/>
                <a:sym typeface="Raleway"/>
              </a:rPr>
              <a:t>ah ha moment!</a:t>
            </a:r>
          </a:p>
        </p:txBody>
      </p:sp>
    </p:spTree>
    <p:extLst>
      <p:ext uri="{BB962C8B-B14F-4D97-AF65-F5344CB8AC3E}">
        <p14:creationId xmlns:p14="http://schemas.microsoft.com/office/powerpoint/2010/main" val="418565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7" name="Shape 390"/>
          <p:cNvSpPr txBox="1">
            <a:spLocks/>
          </p:cNvSpPr>
          <p:nvPr/>
        </p:nvSpPr>
        <p:spPr>
          <a:xfrm>
            <a:off x="705276" y="1279340"/>
            <a:ext cx="3743307" cy="326831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Raleway"/>
              <a:buNone/>
              <a:defRPr sz="4800" b="1" i="0" u="none" strike="noStrike" cap="none">
                <a:solidFill>
                  <a:schemeClr val="lt1"/>
                </a:solidFill>
                <a:latin typeface="Raleway"/>
                <a:ea typeface="Raleway"/>
                <a:cs typeface="Raleway"/>
                <a:sym typeface="Raleway"/>
              </a:defRPr>
            </a:lvl1pPr>
            <a:lvl2pPr lvl="1" rtl="0">
              <a:spcBef>
                <a:spcPts val="0"/>
              </a:spcBef>
              <a:buClr>
                <a:schemeClr val="lt1"/>
              </a:buClr>
              <a:buSzPct val="100000"/>
              <a:buFont typeface="Raleway"/>
              <a:buNone/>
              <a:defRPr sz="4800" b="1">
                <a:solidFill>
                  <a:schemeClr val="lt1"/>
                </a:solidFill>
                <a:latin typeface="Raleway"/>
                <a:ea typeface="Raleway"/>
                <a:cs typeface="Raleway"/>
                <a:sym typeface="Raleway"/>
              </a:defRPr>
            </a:lvl2pPr>
            <a:lvl3pPr lvl="2" rtl="0">
              <a:spcBef>
                <a:spcPts val="0"/>
              </a:spcBef>
              <a:buClr>
                <a:schemeClr val="lt1"/>
              </a:buClr>
              <a:buSzPct val="100000"/>
              <a:buFont typeface="Raleway"/>
              <a:buNone/>
              <a:defRPr sz="4800" b="1">
                <a:solidFill>
                  <a:schemeClr val="lt1"/>
                </a:solidFill>
                <a:latin typeface="Raleway"/>
                <a:ea typeface="Raleway"/>
                <a:cs typeface="Raleway"/>
                <a:sym typeface="Raleway"/>
              </a:defRPr>
            </a:lvl3pPr>
            <a:lvl4pPr lvl="3" rtl="0">
              <a:spcBef>
                <a:spcPts val="0"/>
              </a:spcBef>
              <a:buClr>
                <a:schemeClr val="lt1"/>
              </a:buClr>
              <a:buSzPct val="100000"/>
              <a:buFont typeface="Raleway"/>
              <a:buNone/>
              <a:defRPr sz="4800" b="1">
                <a:solidFill>
                  <a:schemeClr val="lt1"/>
                </a:solidFill>
                <a:latin typeface="Raleway"/>
                <a:ea typeface="Raleway"/>
                <a:cs typeface="Raleway"/>
                <a:sym typeface="Raleway"/>
              </a:defRPr>
            </a:lvl4pPr>
            <a:lvl5pPr lvl="4" rtl="0">
              <a:spcBef>
                <a:spcPts val="0"/>
              </a:spcBef>
              <a:buClr>
                <a:schemeClr val="lt1"/>
              </a:buClr>
              <a:buSzPct val="100000"/>
              <a:buFont typeface="Raleway"/>
              <a:buNone/>
              <a:defRPr sz="4800" b="1">
                <a:solidFill>
                  <a:schemeClr val="lt1"/>
                </a:solidFill>
                <a:latin typeface="Raleway"/>
                <a:ea typeface="Raleway"/>
                <a:cs typeface="Raleway"/>
                <a:sym typeface="Raleway"/>
              </a:defRPr>
            </a:lvl5pPr>
            <a:lvl6pPr lvl="5" rtl="0">
              <a:spcBef>
                <a:spcPts val="0"/>
              </a:spcBef>
              <a:buClr>
                <a:schemeClr val="lt1"/>
              </a:buClr>
              <a:buSzPct val="100000"/>
              <a:buFont typeface="Raleway"/>
              <a:buNone/>
              <a:defRPr sz="4800" b="1">
                <a:solidFill>
                  <a:schemeClr val="lt1"/>
                </a:solidFill>
                <a:latin typeface="Raleway"/>
                <a:ea typeface="Raleway"/>
                <a:cs typeface="Raleway"/>
                <a:sym typeface="Raleway"/>
              </a:defRPr>
            </a:lvl6pPr>
            <a:lvl7pPr lvl="6" rtl="0">
              <a:spcBef>
                <a:spcPts val="0"/>
              </a:spcBef>
              <a:buClr>
                <a:schemeClr val="lt1"/>
              </a:buClr>
              <a:buSzPct val="100000"/>
              <a:buFont typeface="Raleway"/>
              <a:buNone/>
              <a:defRPr sz="4800" b="1">
                <a:solidFill>
                  <a:schemeClr val="lt1"/>
                </a:solidFill>
                <a:latin typeface="Raleway"/>
                <a:ea typeface="Raleway"/>
                <a:cs typeface="Raleway"/>
                <a:sym typeface="Raleway"/>
              </a:defRPr>
            </a:lvl7pPr>
            <a:lvl8pPr lvl="7" rtl="0">
              <a:spcBef>
                <a:spcPts val="0"/>
              </a:spcBef>
              <a:buClr>
                <a:schemeClr val="lt1"/>
              </a:buClr>
              <a:buSzPct val="100000"/>
              <a:buFont typeface="Raleway"/>
              <a:buNone/>
              <a:defRPr sz="4800" b="1">
                <a:solidFill>
                  <a:schemeClr val="lt1"/>
                </a:solidFill>
                <a:latin typeface="Raleway"/>
                <a:ea typeface="Raleway"/>
                <a:cs typeface="Raleway"/>
                <a:sym typeface="Raleway"/>
              </a:defRPr>
            </a:lvl8pPr>
            <a:lvl9pPr lvl="8" rtl="0">
              <a:spcBef>
                <a:spcPts val="0"/>
              </a:spcBef>
              <a:buClr>
                <a:schemeClr val="lt1"/>
              </a:buClr>
              <a:buSzPct val="100000"/>
              <a:buFont typeface="Raleway"/>
              <a:buNone/>
              <a:defRPr sz="4800" b="1">
                <a:solidFill>
                  <a:schemeClr val="lt1"/>
                </a:solidFill>
                <a:latin typeface="Raleway"/>
                <a:ea typeface="Raleway"/>
                <a:cs typeface="Raleway"/>
                <a:sym typeface="Raleway"/>
              </a:defRPr>
            </a:lvl9pPr>
          </a:lstStyle>
          <a:p>
            <a:pPr marL="0" marR="0" lvl="0" indent="0" algn="l" defTabSz="914400" rtl="0" eaLnBrk="1" fontAlgn="auto" latinLnBrk="0" hangingPunct="1">
              <a:lnSpc>
                <a:spcPct val="100000"/>
              </a:lnSpc>
              <a:spcBef>
                <a:spcPts val="0"/>
              </a:spcBef>
              <a:spcAft>
                <a:spcPts val="0"/>
              </a:spcAft>
              <a:buClr>
                <a:srgbClr val="FFFFFF"/>
              </a:buClr>
              <a:buSzPct val="100000"/>
              <a:buFont typeface="Raleway"/>
              <a:buNone/>
              <a:tabLst/>
              <a:defRPr/>
            </a:pPr>
            <a:r>
              <a:rPr kumimoji="0" lang="en-GB" sz="5400" b="1" i="0" u="none" strike="noStrike" kern="0" cap="none" spc="0" normalizeH="0" baseline="0" noProof="0" dirty="0">
                <a:ln>
                  <a:noFill/>
                </a:ln>
                <a:solidFill>
                  <a:srgbClr val="00B050"/>
                </a:solidFill>
                <a:effectLst/>
                <a:uLnTx/>
                <a:uFillTx/>
                <a:latin typeface="Raleway"/>
                <a:sym typeface="Raleway"/>
              </a:rPr>
              <a:t>Removing the fear of failure</a:t>
            </a:r>
          </a:p>
        </p:txBody>
      </p:sp>
      <p:pic>
        <p:nvPicPr>
          <p:cNvPr id="1026" name="Picture 2" descr="Image result for Its my f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268" y="602703"/>
            <a:ext cx="4070273" cy="407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59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98371" y="1212009"/>
            <a:ext cx="3780817" cy="2709320"/>
          </a:xfrm>
          <a:prstGeom prst="rect">
            <a:avLst/>
          </a:prstGeom>
        </p:spPr>
        <p:txBody>
          <a:bodyPr lIns="91425" tIns="91425" rIns="91425" bIns="91425" anchor="t" anchorCtr="0">
            <a:noAutofit/>
          </a:bodyPr>
          <a:lstStyle/>
          <a:p>
            <a:pPr marL="342900" indent="-238125">
              <a:lnSpc>
                <a:spcPct val="115000"/>
              </a:lnSpc>
              <a:spcAft>
                <a:spcPts val="375"/>
              </a:spcAft>
              <a:buClr>
                <a:srgbClr val="69727A"/>
              </a:buClr>
            </a:pPr>
            <a:r>
              <a:rPr lang="en-AU" sz="1600" dirty="0">
                <a:solidFill>
                  <a:srgbClr val="69727A"/>
                </a:solidFill>
              </a:rPr>
              <a:t>	</a:t>
            </a:r>
            <a:r>
              <a:rPr lang="en-AU" sz="2000" dirty="0">
                <a:solidFill>
                  <a:schemeClr val="accent5"/>
                </a:solidFill>
              </a:rPr>
              <a:t>$71.6 billion in sales</a:t>
            </a:r>
            <a:br>
              <a:rPr lang="en-AU" sz="2000" dirty="0">
                <a:solidFill>
                  <a:schemeClr val="accent5"/>
                </a:solidFill>
              </a:rPr>
            </a:br>
            <a:r>
              <a:rPr lang="en-AU" sz="2000" dirty="0">
                <a:solidFill>
                  <a:schemeClr val="bg1"/>
                </a:solidFill>
              </a:rPr>
              <a:t>63 million retail pharmacy </a:t>
            </a:r>
            <a:r>
              <a:rPr lang="en-AU" sz="2000" dirty="0">
                <a:solidFill>
                  <a:schemeClr val="accent5"/>
                </a:solidFill>
              </a:rPr>
              <a:t>patients per year</a:t>
            </a:r>
            <a:br>
              <a:rPr lang="en-AU" sz="2000" dirty="0">
                <a:solidFill>
                  <a:schemeClr val="accent5"/>
                </a:solidFill>
              </a:rPr>
            </a:br>
            <a:r>
              <a:rPr lang="en-AU" sz="2000" dirty="0">
                <a:solidFill>
                  <a:schemeClr val="bg1"/>
                </a:solidFill>
              </a:rPr>
              <a:t>6.3 million visitors per day</a:t>
            </a:r>
            <a:br>
              <a:rPr lang="en-AU" sz="2000" dirty="0">
                <a:solidFill>
                  <a:schemeClr val="accent5"/>
                </a:solidFill>
              </a:rPr>
            </a:br>
            <a:r>
              <a:rPr lang="en-AU" sz="2000" dirty="0">
                <a:solidFill>
                  <a:schemeClr val="accent5"/>
                </a:solidFill>
              </a:rPr>
              <a:t>200K people</a:t>
            </a:r>
            <a:br>
              <a:rPr lang="en-AU" sz="2000" dirty="0">
                <a:solidFill>
                  <a:schemeClr val="accent5"/>
                </a:solidFill>
              </a:rPr>
            </a:br>
            <a:r>
              <a:rPr lang="en-AU" sz="2000" dirty="0">
                <a:solidFill>
                  <a:schemeClr val="bg1"/>
                </a:solidFill>
              </a:rPr>
              <a:t>8,500+ plus stores </a:t>
            </a:r>
            <a:br>
              <a:rPr lang="en-AU" sz="2000" dirty="0">
                <a:solidFill>
                  <a:schemeClr val="accent5"/>
                </a:solidFill>
              </a:rPr>
            </a:br>
            <a:r>
              <a:rPr lang="en-AU" sz="2000" dirty="0">
                <a:solidFill>
                  <a:schemeClr val="accent5"/>
                </a:solidFill>
              </a:rPr>
              <a:t>22 distribution centres</a:t>
            </a:r>
          </a:p>
        </p:txBody>
      </p:sp>
      <p:pic>
        <p:nvPicPr>
          <p:cNvPr id="7" name="Shape 123" descr="Walgreens-on-marijuana.jpg"/>
          <p:cNvPicPr preferRelativeResize="0"/>
          <p:nvPr/>
        </p:nvPicPr>
        <p:blipFill>
          <a:blip r:embed="rId3">
            <a:alphaModFix/>
          </a:blip>
          <a:stretch>
            <a:fillRect/>
          </a:stretch>
        </p:blipFill>
        <p:spPr>
          <a:xfrm>
            <a:off x="3682446" y="1212009"/>
            <a:ext cx="5354968" cy="270931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Shape 540"/>
          <p:cNvSpPr txBox="1">
            <a:spLocks noGrp="1"/>
          </p:cNvSpPr>
          <p:nvPr>
            <p:ph type="title"/>
          </p:nvPr>
        </p:nvSpPr>
        <p:spPr>
          <a:xfrm>
            <a:off x="332305" y="321763"/>
            <a:ext cx="8620500" cy="1019700"/>
          </a:xfrm>
          <a:prstGeom prst="rect">
            <a:avLst/>
          </a:prstGeom>
        </p:spPr>
        <p:txBody>
          <a:bodyPr lIns="91425" tIns="91425" rIns="91425" bIns="91425" anchor="t" anchorCtr="0">
            <a:noAutofit/>
          </a:bodyPr>
          <a:lstStyle/>
          <a:p>
            <a:pPr lvl="0" rtl="0">
              <a:spcBef>
                <a:spcPts val="0"/>
              </a:spcBef>
              <a:buNone/>
            </a:pPr>
            <a:r>
              <a:rPr lang="en-GB" sz="3200" dirty="0"/>
              <a:t>3 secrets to creating an inclusive culture</a:t>
            </a:r>
          </a:p>
        </p:txBody>
      </p:sp>
      <p:sp>
        <p:nvSpPr>
          <p:cNvPr id="541" name="Shape 541"/>
          <p:cNvSpPr/>
          <p:nvPr/>
        </p:nvSpPr>
        <p:spPr>
          <a:xfrm>
            <a:off x="332305" y="1517676"/>
            <a:ext cx="2629500" cy="2244900"/>
          </a:xfrm>
          <a:prstGeom prst="wedgeRectCallout">
            <a:avLst>
              <a:gd name="adj1" fmla="val -20833"/>
              <a:gd name="adj2" fmla="val 62500"/>
            </a:avLst>
          </a:prstGeom>
          <a:solidFill>
            <a:srgbClr val="00B050"/>
          </a:solidFill>
          <a:ln>
            <a:noFill/>
          </a:ln>
        </p:spPr>
        <p:txBody>
          <a:bodyPr lIns="91425" tIns="91425" rIns="91425" bIns="91425" anchor="ctr" anchorCtr="0">
            <a:noAutofit/>
          </a:bodyPr>
          <a:lstStyle/>
          <a:p>
            <a:pPr lvl="0">
              <a:spcBef>
                <a:spcPts val="0"/>
              </a:spcBef>
              <a:buNone/>
            </a:pPr>
            <a:endParaRPr/>
          </a:p>
        </p:txBody>
      </p:sp>
      <p:sp>
        <p:nvSpPr>
          <p:cNvPr id="542" name="Shape 542"/>
          <p:cNvSpPr/>
          <p:nvPr/>
        </p:nvSpPr>
        <p:spPr>
          <a:xfrm>
            <a:off x="3170962" y="1517676"/>
            <a:ext cx="2629500" cy="2244900"/>
          </a:xfrm>
          <a:prstGeom prst="wedgeRectCallout">
            <a:avLst>
              <a:gd name="adj1" fmla="val -20833"/>
              <a:gd name="adj2" fmla="val 62500"/>
            </a:avLst>
          </a:prstGeom>
          <a:solidFill>
            <a:schemeClr val="accent5"/>
          </a:solidFill>
          <a:ln>
            <a:noFill/>
          </a:ln>
        </p:spPr>
        <p:txBody>
          <a:bodyPr lIns="91425" tIns="91425" rIns="91425" bIns="91425" anchor="ctr" anchorCtr="0">
            <a:noAutofit/>
          </a:bodyPr>
          <a:lstStyle/>
          <a:p>
            <a:pPr lvl="0">
              <a:spcBef>
                <a:spcPts val="0"/>
              </a:spcBef>
              <a:buNone/>
            </a:pPr>
            <a:endParaRPr/>
          </a:p>
        </p:txBody>
      </p:sp>
      <p:sp>
        <p:nvSpPr>
          <p:cNvPr id="543" name="Shape 543"/>
          <p:cNvSpPr/>
          <p:nvPr/>
        </p:nvSpPr>
        <p:spPr>
          <a:xfrm>
            <a:off x="6009619" y="1517676"/>
            <a:ext cx="2629500" cy="2244900"/>
          </a:xfrm>
          <a:prstGeom prst="wedgeRectCallout">
            <a:avLst>
              <a:gd name="adj1" fmla="val -20833"/>
              <a:gd name="adj2" fmla="val 62500"/>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544" name="Shape 544"/>
          <p:cNvSpPr txBox="1">
            <a:spLocks noGrp="1"/>
          </p:cNvSpPr>
          <p:nvPr>
            <p:ph type="title"/>
          </p:nvPr>
        </p:nvSpPr>
        <p:spPr>
          <a:xfrm>
            <a:off x="6085805" y="1590676"/>
            <a:ext cx="2481600" cy="2005800"/>
          </a:xfrm>
          <a:prstGeom prst="rect">
            <a:avLst/>
          </a:prstGeom>
        </p:spPr>
        <p:txBody>
          <a:bodyPr lIns="91425" tIns="91425" rIns="91425" bIns="91425" anchor="t" anchorCtr="0">
            <a:noAutofit/>
          </a:bodyPr>
          <a:lstStyle/>
          <a:p>
            <a:pPr lvl="0" rtl="0">
              <a:spcBef>
                <a:spcPts val="0"/>
              </a:spcBef>
              <a:spcAft>
                <a:spcPts val="1200"/>
              </a:spcAft>
              <a:buNone/>
            </a:pPr>
            <a:r>
              <a:rPr lang="en-GB" sz="2400" dirty="0"/>
              <a:t>#3</a:t>
            </a:r>
          </a:p>
          <a:p>
            <a:pPr lvl="0" rtl="0">
              <a:spcBef>
                <a:spcPts val="0"/>
              </a:spcBef>
              <a:spcAft>
                <a:spcPts val="1200"/>
              </a:spcAft>
              <a:buNone/>
            </a:pPr>
            <a:r>
              <a:rPr lang="en-GB" sz="2400" dirty="0"/>
              <a:t>Focus on the person not the process</a:t>
            </a:r>
            <a:br>
              <a:rPr lang="en-GB" sz="2400" dirty="0"/>
            </a:br>
            <a:br>
              <a:rPr lang="en-GB" sz="2400" dirty="0"/>
            </a:br>
            <a:endParaRPr lang="en-GB" sz="2400" dirty="0"/>
          </a:p>
        </p:txBody>
      </p:sp>
      <p:sp>
        <p:nvSpPr>
          <p:cNvPr id="545" name="Shape 545"/>
          <p:cNvSpPr txBox="1">
            <a:spLocks noGrp="1"/>
          </p:cNvSpPr>
          <p:nvPr>
            <p:ph type="title"/>
          </p:nvPr>
        </p:nvSpPr>
        <p:spPr>
          <a:xfrm>
            <a:off x="408505" y="1590676"/>
            <a:ext cx="2481600" cy="2005800"/>
          </a:xfrm>
          <a:prstGeom prst="rect">
            <a:avLst/>
          </a:prstGeom>
          <a:solidFill>
            <a:srgbClr val="00B050"/>
          </a:solidFill>
        </p:spPr>
        <p:txBody>
          <a:bodyPr lIns="91425" tIns="91425" rIns="91425" bIns="91425" anchor="t" anchorCtr="0">
            <a:noAutofit/>
          </a:bodyPr>
          <a:lstStyle/>
          <a:p>
            <a:pPr lvl="0" rtl="0">
              <a:spcBef>
                <a:spcPts val="0"/>
              </a:spcBef>
              <a:spcAft>
                <a:spcPts val="1200"/>
              </a:spcAft>
              <a:buNone/>
            </a:pPr>
            <a:r>
              <a:rPr lang="en-GB" sz="2400" dirty="0">
                <a:solidFill>
                  <a:schemeClr val="bg1"/>
                </a:solidFill>
              </a:rPr>
              <a:t>#1</a:t>
            </a:r>
          </a:p>
          <a:p>
            <a:pPr lvl="0" rtl="0">
              <a:spcBef>
                <a:spcPts val="0"/>
              </a:spcBef>
              <a:spcAft>
                <a:spcPts val="1200"/>
              </a:spcAft>
              <a:buNone/>
            </a:pPr>
            <a:r>
              <a:rPr lang="en-GB" sz="2400" dirty="0">
                <a:solidFill>
                  <a:schemeClr val="bg1"/>
                </a:solidFill>
              </a:rPr>
              <a:t>A champion with passion, in a big business</a:t>
            </a:r>
          </a:p>
          <a:p>
            <a:pPr lvl="0" rtl="0">
              <a:spcBef>
                <a:spcPts val="0"/>
              </a:spcBef>
              <a:spcAft>
                <a:spcPts val="1200"/>
              </a:spcAft>
              <a:buNone/>
            </a:pPr>
            <a:endParaRPr sz="2100" dirty="0"/>
          </a:p>
          <a:p>
            <a:pPr lvl="0" rtl="0">
              <a:spcBef>
                <a:spcPts val="0"/>
              </a:spcBef>
              <a:spcAft>
                <a:spcPts val="1200"/>
              </a:spcAft>
              <a:buNone/>
            </a:pPr>
            <a:endParaRPr sz="2100" dirty="0"/>
          </a:p>
        </p:txBody>
      </p:sp>
      <p:sp>
        <p:nvSpPr>
          <p:cNvPr id="546" name="Shape 546"/>
          <p:cNvSpPr txBox="1">
            <a:spLocks noGrp="1"/>
          </p:cNvSpPr>
          <p:nvPr>
            <p:ph type="title"/>
          </p:nvPr>
        </p:nvSpPr>
        <p:spPr>
          <a:xfrm>
            <a:off x="3247155" y="1590676"/>
            <a:ext cx="2481600" cy="2005800"/>
          </a:xfrm>
          <a:prstGeom prst="rect">
            <a:avLst/>
          </a:prstGeom>
        </p:spPr>
        <p:txBody>
          <a:bodyPr lIns="91425" tIns="91425" rIns="91425" bIns="91425" anchor="t" anchorCtr="0">
            <a:noAutofit/>
          </a:bodyPr>
          <a:lstStyle/>
          <a:p>
            <a:pPr lvl="0" rtl="0">
              <a:spcBef>
                <a:spcPts val="0"/>
              </a:spcBef>
              <a:spcAft>
                <a:spcPts val="1200"/>
              </a:spcAft>
              <a:buNone/>
            </a:pPr>
            <a:r>
              <a:rPr lang="en-GB" sz="2400" dirty="0"/>
              <a:t>#2</a:t>
            </a:r>
          </a:p>
          <a:p>
            <a:pPr lvl="0" rtl="0">
              <a:spcBef>
                <a:spcPts val="0"/>
              </a:spcBef>
              <a:spcAft>
                <a:spcPts val="1200"/>
              </a:spcAft>
              <a:buNone/>
            </a:pPr>
            <a:r>
              <a:rPr lang="en-GB" sz="2400" dirty="0"/>
              <a:t>Go BIG, not incremental!</a:t>
            </a:r>
          </a:p>
        </p:txBody>
      </p:sp>
      <p:sp>
        <p:nvSpPr>
          <p:cNvPr id="547" name="Shape 547"/>
          <p:cNvSpPr txBox="1"/>
          <p:nvPr/>
        </p:nvSpPr>
        <p:spPr>
          <a:xfrm>
            <a:off x="283100" y="4654975"/>
            <a:ext cx="6244200" cy="257700"/>
          </a:xfrm>
          <a:prstGeom prst="rect">
            <a:avLst/>
          </a:prstGeom>
          <a:noFill/>
          <a:ln>
            <a:noFill/>
          </a:ln>
        </p:spPr>
        <p:txBody>
          <a:bodyPr lIns="91425" tIns="91425" rIns="91425" bIns="91425" anchor="ctr" anchorCtr="0">
            <a:noAutofit/>
          </a:bodyPr>
          <a:lstStyle/>
          <a:p>
            <a:pPr lvl="0" rtl="0">
              <a:spcBef>
                <a:spcPts val="0"/>
              </a:spcBef>
              <a:buNone/>
            </a:pPr>
            <a:r>
              <a:rPr lang="en-GB" sz="1200" i="1" dirty="0">
                <a:solidFill>
                  <a:schemeClr val="lt1"/>
                </a:solidFill>
                <a:latin typeface="Lato"/>
                <a:ea typeface="Lato"/>
                <a:cs typeface="Lato"/>
                <a:sym typeface="Lato"/>
              </a:rPr>
              <a:t>Greg Wasson – CEO Walgreens – 2009-2014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solidFill>
                  <a:schemeClr val="bg1"/>
                </a:solidFill>
              </a:rPr>
              <a:t>#1 </a:t>
            </a:r>
            <a:r>
              <a:rPr lang="en-GB" sz="3600" dirty="0">
                <a:solidFill>
                  <a:schemeClr val="bg1"/>
                </a:solidFill>
              </a:rPr>
              <a:t>A champion with passion, in a big business</a:t>
            </a:r>
            <a:br>
              <a:rPr lang="en-GB" sz="2800" dirty="0"/>
            </a:br>
            <a:r>
              <a:rPr lang="en-AU" sz="2800" dirty="0"/>
              <a:t> </a:t>
            </a:r>
          </a:p>
        </p:txBody>
      </p:sp>
      <p:pic>
        <p:nvPicPr>
          <p:cNvPr id="3" name="Picture 2"/>
          <p:cNvPicPr>
            <a:picLocks noChangeAspect="1"/>
          </p:cNvPicPr>
          <p:nvPr/>
        </p:nvPicPr>
        <p:blipFill>
          <a:blip r:embed="rId3"/>
          <a:stretch>
            <a:fillRect/>
          </a:stretch>
        </p:blipFill>
        <p:spPr>
          <a:xfrm>
            <a:off x="500317" y="1934362"/>
            <a:ext cx="2368918" cy="23593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AAEAAQAAAAAAAAcJAAAAJDcyMDE1OWFhLWQyZjAtNGE0Ni1iMWM3LWU3NWMxYmIxMmUwO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032" y="1907478"/>
            <a:ext cx="2386269" cy="23862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l108626-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172" y="1907478"/>
            <a:ext cx="2224113" cy="23862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Shape 547"/>
          <p:cNvSpPr txBox="1"/>
          <p:nvPr/>
        </p:nvSpPr>
        <p:spPr>
          <a:xfrm>
            <a:off x="500317" y="4604413"/>
            <a:ext cx="2368918" cy="257700"/>
          </a:xfrm>
          <a:prstGeom prst="rect">
            <a:avLst/>
          </a:prstGeom>
          <a:noFill/>
          <a:ln>
            <a:noFill/>
          </a:ln>
        </p:spPr>
        <p:txBody>
          <a:bodyPr lIns="91425" tIns="91425" rIns="91425" bIns="91425" anchor="ctr" anchorCtr="0">
            <a:noAutofit/>
          </a:bodyPr>
          <a:lstStyle/>
          <a:p>
            <a:pPr lvl="0" algn="ctr" rtl="0">
              <a:spcBef>
                <a:spcPts val="0"/>
              </a:spcBef>
              <a:buNone/>
            </a:pPr>
            <a:r>
              <a:rPr lang="en-GB" sz="1200" b="1" i="1" dirty="0">
                <a:solidFill>
                  <a:schemeClr val="bg1"/>
                </a:solidFill>
                <a:latin typeface="Lato"/>
                <a:ea typeface="Lato"/>
                <a:cs typeface="Lato"/>
                <a:sym typeface="Lato"/>
              </a:rPr>
              <a:t>Randy Lewis</a:t>
            </a:r>
          </a:p>
          <a:p>
            <a:pPr lvl="0" algn="ctr" rtl="0">
              <a:spcBef>
                <a:spcPts val="0"/>
              </a:spcBef>
              <a:buNone/>
            </a:pPr>
            <a:r>
              <a:rPr lang="en-GB" sz="1200" b="1" i="1" dirty="0">
                <a:solidFill>
                  <a:schemeClr val="bg1"/>
                </a:solidFill>
                <a:latin typeface="Lato"/>
                <a:ea typeface="Lato"/>
                <a:cs typeface="Lato"/>
                <a:sym typeface="Lato"/>
              </a:rPr>
              <a:t>VP Supply Chain</a:t>
            </a:r>
          </a:p>
        </p:txBody>
      </p:sp>
      <p:sp>
        <p:nvSpPr>
          <p:cNvPr id="7" name="Shape 547"/>
          <p:cNvSpPr txBox="1"/>
          <p:nvPr/>
        </p:nvSpPr>
        <p:spPr>
          <a:xfrm>
            <a:off x="3347032" y="4609127"/>
            <a:ext cx="2368918" cy="257700"/>
          </a:xfrm>
          <a:prstGeom prst="rect">
            <a:avLst/>
          </a:prstGeom>
          <a:noFill/>
          <a:ln>
            <a:noFill/>
          </a:ln>
        </p:spPr>
        <p:txBody>
          <a:bodyPr lIns="91425" tIns="91425" rIns="91425" bIns="91425" anchor="ctr" anchorCtr="0">
            <a:noAutofit/>
          </a:bodyPr>
          <a:lstStyle/>
          <a:p>
            <a:pPr lvl="0" algn="ctr" rtl="0">
              <a:spcBef>
                <a:spcPts val="0"/>
              </a:spcBef>
              <a:buNone/>
            </a:pPr>
            <a:r>
              <a:rPr lang="en-GB" sz="1200" b="1" i="1" dirty="0">
                <a:solidFill>
                  <a:schemeClr val="bg1"/>
                </a:solidFill>
                <a:latin typeface="Lato"/>
                <a:ea typeface="Lato"/>
                <a:cs typeface="Lato"/>
                <a:sym typeface="Lato"/>
              </a:rPr>
              <a:t>Joe Wendover</a:t>
            </a:r>
          </a:p>
          <a:p>
            <a:pPr lvl="0" algn="ctr" rtl="0">
              <a:spcBef>
                <a:spcPts val="0"/>
              </a:spcBef>
              <a:buNone/>
            </a:pPr>
            <a:r>
              <a:rPr lang="en-GB" sz="1200" b="1" i="1" dirty="0">
                <a:solidFill>
                  <a:schemeClr val="bg1"/>
                </a:solidFill>
                <a:latin typeface="Lato"/>
                <a:ea typeface="Lato"/>
                <a:cs typeface="Lato"/>
                <a:sym typeface="Lato"/>
              </a:rPr>
              <a:t>Field Inclusion Manager</a:t>
            </a:r>
          </a:p>
        </p:txBody>
      </p:sp>
      <p:sp>
        <p:nvSpPr>
          <p:cNvPr id="8" name="Shape 547"/>
          <p:cNvSpPr txBox="1"/>
          <p:nvPr/>
        </p:nvSpPr>
        <p:spPr>
          <a:xfrm>
            <a:off x="6193747" y="4604413"/>
            <a:ext cx="2368918" cy="257700"/>
          </a:xfrm>
          <a:prstGeom prst="rect">
            <a:avLst/>
          </a:prstGeom>
          <a:noFill/>
          <a:ln>
            <a:noFill/>
          </a:ln>
        </p:spPr>
        <p:txBody>
          <a:bodyPr lIns="91425" tIns="91425" rIns="91425" bIns="91425" anchor="ctr" anchorCtr="0">
            <a:noAutofit/>
          </a:bodyPr>
          <a:lstStyle/>
          <a:p>
            <a:pPr lvl="0" algn="ctr" rtl="0">
              <a:spcBef>
                <a:spcPts val="0"/>
              </a:spcBef>
              <a:buNone/>
            </a:pPr>
            <a:r>
              <a:rPr lang="en-GB" sz="1200" b="1" i="1" dirty="0">
                <a:solidFill>
                  <a:schemeClr val="bg1"/>
                </a:solidFill>
                <a:latin typeface="Lato"/>
                <a:ea typeface="Lato"/>
                <a:cs typeface="Lato"/>
                <a:sym typeface="Lato"/>
              </a:rPr>
              <a:t>Greg Wasson</a:t>
            </a:r>
          </a:p>
          <a:p>
            <a:pPr lvl="0" algn="ctr" rtl="0">
              <a:spcBef>
                <a:spcPts val="0"/>
              </a:spcBef>
              <a:buNone/>
            </a:pPr>
            <a:r>
              <a:rPr lang="en-GB" sz="1200" b="1" i="1" dirty="0">
                <a:solidFill>
                  <a:schemeClr val="bg1"/>
                </a:solidFill>
                <a:latin typeface="Lato"/>
                <a:ea typeface="Lato"/>
                <a:cs typeface="Lato"/>
                <a:sym typeface="Lato"/>
              </a:rPr>
              <a:t>CEO</a:t>
            </a:r>
          </a:p>
        </p:txBody>
      </p:sp>
    </p:spTree>
    <p:extLst>
      <p:ext uri="{BB962C8B-B14F-4D97-AF65-F5344CB8AC3E}">
        <p14:creationId xmlns:p14="http://schemas.microsoft.com/office/powerpoint/2010/main" val="2657680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9650" y="1417874"/>
            <a:ext cx="2259140" cy="2668425"/>
          </a:xfrm>
        </p:spPr>
        <p:txBody>
          <a:bodyPr/>
          <a:lstStyle/>
          <a:p>
            <a:r>
              <a:rPr lang="en-AU" sz="3600" dirty="0">
                <a:solidFill>
                  <a:schemeClr val="bg1"/>
                </a:solidFill>
              </a:rPr>
              <a:t>Targets </a:t>
            </a:r>
            <a:br>
              <a:rPr lang="en-AU" sz="3600" dirty="0">
                <a:solidFill>
                  <a:schemeClr val="bg1"/>
                </a:solidFill>
              </a:rPr>
            </a:br>
            <a:r>
              <a:rPr lang="en-AU" sz="3600" dirty="0">
                <a:solidFill>
                  <a:schemeClr val="bg1"/>
                </a:solidFill>
              </a:rPr>
              <a:t>Quotas </a:t>
            </a:r>
            <a:br>
              <a:rPr lang="en-AU" sz="3600" dirty="0">
                <a:solidFill>
                  <a:schemeClr val="bg1"/>
                </a:solidFill>
              </a:rPr>
            </a:br>
            <a:r>
              <a:rPr lang="en-AU" sz="3600" dirty="0">
                <a:solidFill>
                  <a:schemeClr val="bg1"/>
                </a:solidFill>
              </a:rPr>
              <a:t>Ambition</a:t>
            </a:r>
            <a:br>
              <a:rPr lang="en-AU" sz="3600" dirty="0">
                <a:solidFill>
                  <a:schemeClr val="bg1"/>
                </a:solidFill>
              </a:rPr>
            </a:br>
            <a:r>
              <a:rPr lang="en-AU" sz="3600" dirty="0">
                <a:solidFill>
                  <a:schemeClr val="accent3"/>
                </a:solidFill>
              </a:rPr>
              <a:t>Dream</a:t>
            </a:r>
            <a:br>
              <a:rPr lang="en-GB" sz="2800" dirty="0"/>
            </a:br>
            <a:r>
              <a:rPr lang="en-AU" sz="2800" dirty="0"/>
              <a:t> </a:t>
            </a:r>
          </a:p>
        </p:txBody>
      </p:sp>
      <p:sp>
        <p:nvSpPr>
          <p:cNvPr id="9" name="Shape 141"/>
          <p:cNvSpPr txBox="1"/>
          <p:nvPr/>
        </p:nvSpPr>
        <p:spPr>
          <a:xfrm>
            <a:off x="748925" y="1545599"/>
            <a:ext cx="4172625" cy="2540700"/>
          </a:xfrm>
          <a:prstGeom prst="rect">
            <a:avLst/>
          </a:prstGeom>
          <a:noFill/>
          <a:ln>
            <a:noFill/>
          </a:ln>
        </p:spPr>
        <p:txBody>
          <a:bodyPr lIns="68569" tIns="68569" rIns="68569" bIns="68569" anchor="ctr" anchorCtr="0">
            <a:noAutofit/>
          </a:bodyPr>
          <a:lstStyle/>
          <a:p>
            <a:pPr algn="ctr"/>
            <a:r>
              <a:rPr lang="en-AU" sz="15000" dirty="0">
                <a:solidFill>
                  <a:schemeClr val="accent1">
                    <a:lumMod val="60000"/>
                    <a:lumOff val="40000"/>
                  </a:schemeClr>
                </a:solidFill>
                <a:latin typeface="Lobster"/>
                <a:ea typeface="Lobster"/>
                <a:cs typeface="Lobster"/>
                <a:sym typeface="Lobster"/>
              </a:rPr>
              <a:t>30%</a:t>
            </a:r>
          </a:p>
        </p:txBody>
      </p:sp>
      <p:sp>
        <p:nvSpPr>
          <p:cNvPr id="4" name="Shape 540"/>
          <p:cNvSpPr txBox="1">
            <a:spLocks/>
          </p:cNvSpPr>
          <p:nvPr/>
        </p:nvSpPr>
        <p:spPr>
          <a:xfrm>
            <a:off x="300140" y="91760"/>
            <a:ext cx="8620500" cy="10197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ct val="100000"/>
              <a:buFont typeface="Raleway"/>
              <a:buNone/>
              <a:defRPr sz="3000" b="1" i="0" u="none" strike="noStrike" cap="none">
                <a:solidFill>
                  <a:schemeClr val="dk2"/>
                </a:solidFill>
                <a:latin typeface="Raleway"/>
                <a:ea typeface="Raleway"/>
                <a:cs typeface="Raleway"/>
                <a:sym typeface="Raleway"/>
              </a:defRPr>
            </a:lvl1pPr>
            <a:lvl2pPr lvl="1"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r>
              <a:rPr lang="en-GB" sz="3200" dirty="0">
                <a:solidFill>
                  <a:schemeClr val="bg1"/>
                </a:solidFill>
              </a:rPr>
              <a:t>#2 Go </a:t>
            </a:r>
            <a:r>
              <a:rPr lang="en-GB" sz="3200" dirty="0">
                <a:solidFill>
                  <a:schemeClr val="accent1">
                    <a:lumMod val="60000"/>
                    <a:lumOff val="40000"/>
                  </a:schemeClr>
                </a:solidFill>
              </a:rPr>
              <a:t>BIG</a:t>
            </a:r>
            <a:r>
              <a:rPr lang="en-GB" sz="3200" dirty="0">
                <a:solidFill>
                  <a:schemeClr val="bg1"/>
                </a:solidFill>
              </a:rPr>
              <a:t>, not incremental!</a:t>
            </a:r>
          </a:p>
          <a:p>
            <a:endParaRPr lang="en-GB" sz="3200" dirty="0">
              <a:solidFill>
                <a:schemeClr val="bg1"/>
              </a:solidFill>
            </a:endParaRPr>
          </a:p>
        </p:txBody>
      </p:sp>
      <p:sp>
        <p:nvSpPr>
          <p:cNvPr id="3" name="Flowchart: Connector 2"/>
          <p:cNvSpPr/>
          <p:nvPr/>
        </p:nvSpPr>
        <p:spPr>
          <a:xfrm>
            <a:off x="887715" y="1013522"/>
            <a:ext cx="3928703" cy="3712739"/>
          </a:xfrm>
          <a:prstGeom prst="flowChartConnector">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42375306"/>
      </p:ext>
    </p:extLst>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wiss-2">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D PPT template - Arial - reduc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D PPT template - Arial - reduced.potx" id="{55C75551-1808-4377-91CA-5D920B860E13}" vid="{555B9832-41D0-4919-8715-43D89FBCE4BC}"/>
    </a:ext>
  </a:extLst>
</a:theme>
</file>

<file path=ppt/theme/theme4.xml><?xml version="1.0" encoding="utf-8"?>
<a:theme xmlns:a="http://schemas.openxmlformats.org/drawingml/2006/main" name="AND_COPY_DARK_ORAN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D PPT template - Arial - reduced.potx" id="{55C75551-1808-4377-91CA-5D920B860E13}" vid="{8980305A-545E-4894-A0A4-78843B3C71FE}"/>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3BAE8F4F60FE4ABF87340F89E8B81B" ma:contentTypeVersion="16" ma:contentTypeDescription="Create a new document." ma:contentTypeScope="" ma:versionID="fe03e7bf5cd9a3ca393bc11d4a721274">
  <xsd:schema xmlns:xsd="http://www.w3.org/2001/XMLSchema" xmlns:xs="http://www.w3.org/2001/XMLSchema" xmlns:p="http://schemas.microsoft.com/office/2006/metadata/properties" xmlns:ns2="30338016-c1d6-4fdb-b00f-adf827b88ff7" xmlns:ns3="6dc0d04f-edfa-487b-9770-7cfd4c6ed37d" targetNamespace="http://schemas.microsoft.com/office/2006/metadata/properties" ma:root="true" ma:fieldsID="b7e57cdfd87803720bd6c51b9ad97d55" ns2:_="" ns3:_="">
    <xsd:import namespace="30338016-c1d6-4fdb-b00f-adf827b88ff7"/>
    <xsd:import namespace="6dc0d04f-edfa-487b-9770-7cfd4c6ed37d"/>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338016-c1d6-4fdb-b00f-adf827b88ff7"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403ae607-e6bb-444c-82eb-582b60818df8"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cd29d957-0745-4ed2-9365-a035eb2954ba}" ma:internalName="TaxCatchAll" ma:showField="CatchAllData" ma:web="30338016-c1d6-4fdb-b00f-adf827b88ff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c0d04f-edfa-487b-9770-7cfd4c6ed3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0338016-c1d6-4fdb-b00f-adf827b88ff7"/>
    <TaxKeywordTaxHTField xmlns="30338016-c1d6-4fdb-b00f-adf827b88ff7">
      <Terms xmlns="http://schemas.microsoft.com/office/infopath/2007/PartnerControls"/>
    </TaxKeywordTaxHTField>
  </documentManagement>
</p:properties>
</file>

<file path=customXml/itemProps1.xml><?xml version="1.0" encoding="utf-8"?>
<ds:datastoreItem xmlns:ds="http://schemas.openxmlformats.org/officeDocument/2006/customXml" ds:itemID="{6745C9B5-7107-4908-BA25-74C4F3B65FEE}"/>
</file>

<file path=customXml/itemProps2.xml><?xml version="1.0" encoding="utf-8"?>
<ds:datastoreItem xmlns:ds="http://schemas.openxmlformats.org/officeDocument/2006/customXml" ds:itemID="{182F75BB-D8D8-476F-8DC1-C1909E62F403}"/>
</file>

<file path=customXml/itemProps3.xml><?xml version="1.0" encoding="utf-8"?>
<ds:datastoreItem xmlns:ds="http://schemas.openxmlformats.org/officeDocument/2006/customXml" ds:itemID="{09665365-0450-4C95-A479-3127E2724FE9}"/>
</file>

<file path=docProps/app.xml><?xml version="1.0" encoding="utf-8"?>
<Properties xmlns="http://schemas.openxmlformats.org/officeDocument/2006/extended-properties" xmlns:vt="http://schemas.openxmlformats.org/officeDocument/2006/docPropsVTypes">
  <TotalTime>1476</TotalTime>
  <Words>407</Words>
  <Application>Microsoft Office PowerPoint</Application>
  <PresentationFormat>On-screen Show (16:9)</PresentationFormat>
  <Paragraphs>79</Paragraphs>
  <Slides>29</Slides>
  <Notes>29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Arial</vt:lpstr>
      <vt:lpstr>Raleway</vt:lpstr>
      <vt:lpstr>Avenir 35 Light</vt:lpstr>
      <vt:lpstr>Avenir Black</vt:lpstr>
      <vt:lpstr>Avenir Light</vt:lpstr>
      <vt:lpstr>Georgia</vt:lpstr>
      <vt:lpstr>Avenir Medium</vt:lpstr>
      <vt:lpstr>Courier New</vt:lpstr>
      <vt:lpstr>Lato</vt:lpstr>
      <vt:lpstr>Calibri</vt:lpstr>
      <vt:lpstr>Lobster</vt:lpstr>
      <vt:lpstr>simple-light-2</vt:lpstr>
      <vt:lpstr>swiss-2</vt:lpstr>
      <vt:lpstr>AND PPT template - Arial - reduced</vt:lpstr>
      <vt:lpstr>AND_COPY_DARK_ORANGE</vt:lpstr>
      <vt:lpstr> Audio via Teleconference Only: Call: 1800 896 323 Pin: 13226340</vt:lpstr>
      <vt:lpstr>PowerPoint Presentation</vt:lpstr>
      <vt:lpstr>Will get hurt and cause safety issues  Not productive Difficult to manage performance Not reliable Are in wheelchairs Union will not accept it  </vt:lpstr>
      <vt:lpstr>PowerPoint Presentation</vt:lpstr>
      <vt:lpstr>PowerPoint Presentation</vt:lpstr>
      <vt:lpstr> $71.6 billion in sales 63 million retail pharmacy patients per year 6.3 million visitors per day 200K people 8,500+ plus stores  22 distribution centres</vt:lpstr>
      <vt:lpstr>3 secrets to creating an inclusive culture</vt:lpstr>
      <vt:lpstr>#1 A champion with passion, in a big business  </vt:lpstr>
      <vt:lpstr>Targets  Quotas  Ambition Dream  </vt:lpstr>
      <vt:lpstr>no mascots</vt:lpstr>
      <vt:lpstr>#2 Go BIG, not incremental  </vt:lpstr>
      <vt:lpstr>PowerPoint Presentation</vt:lpstr>
      <vt:lpstr>My peers needed proof</vt:lpstr>
      <vt:lpstr>#3 Focus on the person not the process   </vt:lpstr>
      <vt:lpstr>Candyfloss and Popcorn  </vt:lpstr>
      <vt:lpstr>We accept the same standard so we pay the same wages</vt:lpstr>
      <vt:lpstr>Push my buttons</vt:lpstr>
      <vt:lpstr>Wrap it up</vt:lpstr>
      <vt:lpstr>This is my house, this is our house</vt:lpstr>
      <vt:lpstr>The LAB</vt:lpstr>
      <vt:lpstr>The power of WHY</vt:lpstr>
      <vt:lpstr>Cars, elevator buttons or cash?</vt:lpstr>
      <vt:lpstr>RESULTS  Safety Productivity Absenteeism Engagement Attraction and Retention  </vt:lpstr>
      <vt:lpstr>Next steps</vt:lpstr>
      <vt:lpstr>“There is no greatness without  goodness”</vt:lpstr>
      <vt:lpstr>PowerPoint Presentation</vt:lpstr>
      <vt:lpstr>PowerPoint Presentation</vt:lpstr>
      <vt:lpstr>Get in touch!</vt:lpstr>
      <vt:lpstr>Survey Gizmo!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Figueiredo</dc:creator>
  <cp:lastModifiedBy>Emily Sparling</cp:lastModifiedBy>
  <cp:revision>41</cp:revision>
  <cp:lastPrinted>2017-07-05T06:37:02Z</cp:lastPrinted>
  <dcterms:modified xsi:type="dcterms:W3CDTF">2017-07-05T06:39:13Z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0x010100133BAE8F4F60FE4ABF87340F89E8B81B</vt:lpwstr>
  </property>
</Properties>
</file>